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57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9D195-FE09-485B-97B3-7408E97D43FE}" v="426" dt="2025-01-28T13:57:28.550"/>
    <p1510:client id="{7886584F-7A51-4146-B212-5D126E16CA64}" v="550" dt="2025-01-28T19:27:51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Derek" userId="03b56b08-9a23-45dd-8570-68f6cb1911f1" providerId="ADAL" clId="{0C89D195-FE09-485B-97B3-7408E97D43FE}"/>
    <pc:docChg chg="undo custSel addSld modSld">
      <pc:chgData name="Smith, Derek" userId="03b56b08-9a23-45dd-8570-68f6cb1911f1" providerId="ADAL" clId="{0C89D195-FE09-485B-97B3-7408E97D43FE}" dt="2025-01-28T13:57:28.550" v="441" actId="20577"/>
      <pc:docMkLst>
        <pc:docMk/>
      </pc:docMkLst>
      <pc:sldChg chg="addSp delSp modSp new mod">
        <pc:chgData name="Smith, Derek" userId="03b56b08-9a23-45dd-8570-68f6cb1911f1" providerId="ADAL" clId="{0C89D195-FE09-485B-97B3-7408E97D43FE}" dt="2025-01-28T13:57:28.550" v="441" actId="20577"/>
        <pc:sldMkLst>
          <pc:docMk/>
          <pc:sldMk cId="1589214326" sldId="257"/>
        </pc:sldMkLst>
        <pc:spChg chg="del">
          <ac:chgData name="Smith, Derek" userId="03b56b08-9a23-45dd-8570-68f6cb1911f1" providerId="ADAL" clId="{0C89D195-FE09-485B-97B3-7408E97D43FE}" dt="2025-01-28T13:42:52.738" v="3" actId="478"/>
          <ac:spMkLst>
            <pc:docMk/>
            <pc:sldMk cId="1589214326" sldId="257"/>
            <ac:spMk id="3" creationId="{895365C4-4DAB-A798-BCE8-8B8C3458540B}"/>
          </ac:spMkLst>
        </pc:spChg>
        <pc:spChg chg="add del">
          <ac:chgData name="Smith, Derek" userId="03b56b08-9a23-45dd-8570-68f6cb1911f1" providerId="ADAL" clId="{0C89D195-FE09-485B-97B3-7408E97D43FE}" dt="2025-01-28T13:48:28.480" v="8" actId="478"/>
          <ac:spMkLst>
            <pc:docMk/>
            <pc:sldMk cId="1589214326" sldId="257"/>
            <ac:spMk id="4" creationId="{8E95F94B-E39C-A6AF-7734-7C691EF5405A}"/>
          </ac:spMkLst>
        </pc:spChg>
        <pc:spChg chg="add del mod">
          <ac:chgData name="Smith, Derek" userId="03b56b08-9a23-45dd-8570-68f6cb1911f1" providerId="ADAL" clId="{0C89D195-FE09-485B-97B3-7408E97D43FE}" dt="2025-01-28T13:48:26.749" v="7" actId="478"/>
          <ac:spMkLst>
            <pc:docMk/>
            <pc:sldMk cId="1589214326" sldId="257"/>
            <ac:spMk id="5" creationId="{7AD089EC-D76C-D0FE-61A6-9506968BCF02}"/>
          </ac:spMkLst>
        </pc:spChg>
        <pc:spChg chg="add del mod">
          <ac:chgData name="Smith, Derek" userId="03b56b08-9a23-45dd-8570-68f6cb1911f1" providerId="ADAL" clId="{0C89D195-FE09-485B-97B3-7408E97D43FE}" dt="2025-01-28T13:48:26.749" v="7" actId="478"/>
          <ac:spMkLst>
            <pc:docMk/>
            <pc:sldMk cId="1589214326" sldId="257"/>
            <ac:spMk id="6" creationId="{D7247230-B987-DFF2-1E24-1413319BA97C}"/>
          </ac:spMkLst>
        </pc:spChg>
        <pc:graphicFrameChg chg="add del mod modGraphic">
          <ac:chgData name="Smith, Derek" userId="03b56b08-9a23-45dd-8570-68f6cb1911f1" providerId="ADAL" clId="{0C89D195-FE09-485B-97B3-7408E97D43FE}" dt="2025-01-28T13:49:51.756" v="15" actId="1032"/>
          <ac:graphicFrameMkLst>
            <pc:docMk/>
            <pc:sldMk cId="1589214326" sldId="257"/>
            <ac:graphicFrameMk id="7" creationId="{6D53954F-F618-3FDE-0AA8-BB35B1695AF9}"/>
          </ac:graphicFrameMkLst>
        </pc:graphicFrameChg>
        <pc:graphicFrameChg chg="add mod modGraphic">
          <ac:chgData name="Smith, Derek" userId="03b56b08-9a23-45dd-8570-68f6cb1911f1" providerId="ADAL" clId="{0C89D195-FE09-485B-97B3-7408E97D43FE}" dt="2025-01-28T13:57:28.550" v="441" actId="20577"/>
          <ac:graphicFrameMkLst>
            <pc:docMk/>
            <pc:sldMk cId="1589214326" sldId="257"/>
            <ac:graphicFrameMk id="8" creationId="{19A920F9-B4F6-8D77-B165-38026FB16187}"/>
          </ac:graphicFrameMkLst>
        </pc:graphicFrameChg>
      </pc:sldChg>
      <pc:sldChg chg="delSp new mod">
        <pc:chgData name="Smith, Derek" userId="03b56b08-9a23-45dd-8570-68f6cb1911f1" providerId="ADAL" clId="{0C89D195-FE09-485B-97B3-7408E97D43FE}" dt="2025-01-28T13:42:49.369" v="2" actId="478"/>
        <pc:sldMkLst>
          <pc:docMk/>
          <pc:sldMk cId="2488233758" sldId="258"/>
        </pc:sldMkLst>
        <pc:spChg chg="del">
          <ac:chgData name="Smith, Derek" userId="03b56b08-9a23-45dd-8570-68f6cb1911f1" providerId="ADAL" clId="{0C89D195-FE09-485B-97B3-7408E97D43FE}" dt="2025-01-28T13:42:49.369" v="2" actId="478"/>
          <ac:spMkLst>
            <pc:docMk/>
            <pc:sldMk cId="2488233758" sldId="258"/>
            <ac:spMk id="3" creationId="{2B278B67-B3F2-B769-E30C-68532DCFE304}"/>
          </ac:spMkLst>
        </pc:spChg>
      </pc:sldChg>
    </pc:docChg>
  </pc:docChgLst>
  <pc:docChgLst>
    <pc:chgData name="Smith, Derek" userId="03b56b08-9a23-45dd-8570-68f6cb1911f1" providerId="ADAL" clId="{7886584F-7A51-4146-B212-5D126E16CA64}"/>
    <pc:docChg chg="undo custSel addSld modSld modMainMaster">
      <pc:chgData name="Smith, Derek" userId="03b56b08-9a23-45dd-8570-68f6cb1911f1" providerId="ADAL" clId="{7886584F-7A51-4146-B212-5D126E16CA64}" dt="2025-01-28T19:29:41.248" v="1227" actId="5793"/>
      <pc:docMkLst>
        <pc:docMk/>
      </pc:docMkLst>
      <pc:sldChg chg="addSp delSp modSp mod setBg">
        <pc:chgData name="Smith, Derek" userId="03b56b08-9a23-45dd-8570-68f6cb1911f1" providerId="ADAL" clId="{7886584F-7A51-4146-B212-5D126E16CA64}" dt="2025-01-28T19:01:35.334" v="160"/>
        <pc:sldMkLst>
          <pc:docMk/>
          <pc:sldMk cId="2589061640" sldId="256"/>
        </pc:sldMkLst>
        <pc:spChg chg="del mod">
          <ac:chgData name="Smith, Derek" userId="03b56b08-9a23-45dd-8570-68f6cb1911f1" providerId="ADAL" clId="{7886584F-7A51-4146-B212-5D126E16CA64}" dt="2025-01-28T18:46:42.575" v="5" actId="478"/>
          <ac:spMkLst>
            <pc:docMk/>
            <pc:sldMk cId="2589061640" sldId="256"/>
            <ac:spMk id="2" creationId="{40DD1E5B-D857-F0DF-87A5-734264B0AD3A}"/>
          </ac:spMkLst>
        </pc:spChg>
        <pc:spChg chg="del">
          <ac:chgData name="Smith, Derek" userId="03b56b08-9a23-45dd-8570-68f6cb1911f1" providerId="ADAL" clId="{7886584F-7A51-4146-B212-5D126E16CA64}" dt="2025-01-28T18:46:44.182" v="6" actId="478"/>
          <ac:spMkLst>
            <pc:docMk/>
            <pc:sldMk cId="2589061640" sldId="256"/>
            <ac:spMk id="3" creationId="{03736278-B45B-3008-C140-B037760C4C68}"/>
          </ac:spMkLst>
        </pc:spChg>
        <pc:spChg chg="add del mod">
          <ac:chgData name="Smith, Derek" userId="03b56b08-9a23-45dd-8570-68f6cb1911f1" providerId="ADAL" clId="{7886584F-7A51-4146-B212-5D126E16CA64}" dt="2025-01-28T18:46:45.498" v="7" actId="478"/>
          <ac:spMkLst>
            <pc:docMk/>
            <pc:sldMk cId="2589061640" sldId="256"/>
            <ac:spMk id="5" creationId="{425DC691-E682-78DB-C692-6A7C9A77A7B1}"/>
          </ac:spMkLst>
        </pc:spChg>
        <pc:spChg chg="add del mod">
          <ac:chgData name="Smith, Derek" userId="03b56b08-9a23-45dd-8570-68f6cb1911f1" providerId="ADAL" clId="{7886584F-7A51-4146-B212-5D126E16CA64}" dt="2025-01-28T18:49:44.553" v="17" actId="478"/>
          <ac:spMkLst>
            <pc:docMk/>
            <pc:sldMk cId="2589061640" sldId="256"/>
            <ac:spMk id="6" creationId="{89DF1D05-BD75-AB8F-EBDA-50DEB4415784}"/>
          </ac:spMkLst>
        </pc:spChg>
        <pc:spChg chg="add del">
          <ac:chgData name="Smith, Derek" userId="03b56b08-9a23-45dd-8570-68f6cb1911f1" providerId="ADAL" clId="{7886584F-7A51-4146-B212-5D126E16CA64}" dt="2025-01-28T18:49:45.724" v="18" actId="478"/>
          <ac:spMkLst>
            <pc:docMk/>
            <pc:sldMk cId="2589061640" sldId="256"/>
            <ac:spMk id="7" creationId="{CF112E3D-33C8-7D93-DDB5-2A26D5B00312}"/>
          </ac:spMkLst>
        </pc:spChg>
        <pc:spChg chg="add mod ord">
          <ac:chgData name="Smith, Derek" userId="03b56b08-9a23-45dd-8570-68f6cb1911f1" providerId="ADAL" clId="{7886584F-7A51-4146-B212-5D126E16CA64}" dt="2025-01-28T18:57:48.855" v="141" actId="1076"/>
          <ac:spMkLst>
            <pc:docMk/>
            <pc:sldMk cId="2589061640" sldId="256"/>
            <ac:spMk id="8" creationId="{563D771F-0C6F-5120-C11C-85E9B542A9FD}"/>
          </ac:spMkLst>
        </pc:spChg>
        <pc:spChg chg="add mod">
          <ac:chgData name="Smith, Derek" userId="03b56b08-9a23-45dd-8570-68f6cb1911f1" providerId="ADAL" clId="{7886584F-7A51-4146-B212-5D126E16CA64}" dt="2025-01-28T18:54:03.152" v="122" actId="20577"/>
          <ac:spMkLst>
            <pc:docMk/>
            <pc:sldMk cId="2589061640" sldId="256"/>
            <ac:spMk id="9" creationId="{9E1279F8-DC64-4753-CB2F-CDAB61311F9D}"/>
          </ac:spMkLst>
        </pc:spChg>
        <pc:spChg chg="add mod">
          <ac:chgData name="Smith, Derek" userId="03b56b08-9a23-45dd-8570-68f6cb1911f1" providerId="ADAL" clId="{7886584F-7A51-4146-B212-5D126E16CA64}" dt="2025-01-28T19:00:25.551" v="156" actId="207"/>
          <ac:spMkLst>
            <pc:docMk/>
            <pc:sldMk cId="2589061640" sldId="256"/>
            <ac:spMk id="10" creationId="{E19B48E5-231B-957B-6D59-A52AB31955E5}"/>
          </ac:spMkLst>
        </pc:spChg>
        <pc:picChg chg="add del mod">
          <ac:chgData name="Smith, Derek" userId="03b56b08-9a23-45dd-8570-68f6cb1911f1" providerId="ADAL" clId="{7886584F-7A51-4146-B212-5D126E16CA64}" dt="2025-01-28T18:57:36.281" v="138" actId="478"/>
          <ac:picMkLst>
            <pc:docMk/>
            <pc:sldMk cId="2589061640" sldId="256"/>
            <ac:picMk id="12" creationId="{EAE1631E-3CEE-BA5A-E525-17B33B104263}"/>
          </ac:picMkLst>
        </pc:picChg>
        <pc:picChg chg="add mod">
          <ac:chgData name="Smith, Derek" userId="03b56b08-9a23-45dd-8570-68f6cb1911f1" providerId="ADAL" clId="{7886584F-7A51-4146-B212-5D126E16CA64}" dt="2025-01-28T18:57:43.697" v="140" actId="207"/>
          <ac:picMkLst>
            <pc:docMk/>
            <pc:sldMk cId="2589061640" sldId="256"/>
            <ac:picMk id="13" creationId="{AF3C7FAE-B09D-16E8-6A83-D993934EE8D2}"/>
          </ac:picMkLst>
        </pc:picChg>
      </pc:sldChg>
      <pc:sldChg chg="delSp mod setBg">
        <pc:chgData name="Smith, Derek" userId="03b56b08-9a23-45dd-8570-68f6cb1911f1" providerId="ADAL" clId="{7886584F-7A51-4146-B212-5D126E16CA64}" dt="2025-01-28T19:01:35.334" v="160"/>
        <pc:sldMkLst>
          <pc:docMk/>
          <pc:sldMk cId="1589214326" sldId="257"/>
        </pc:sldMkLst>
        <pc:spChg chg="del">
          <ac:chgData name="Smith, Derek" userId="03b56b08-9a23-45dd-8570-68f6cb1911f1" providerId="ADAL" clId="{7886584F-7A51-4146-B212-5D126E16CA64}" dt="2025-01-28T19:01:10.137" v="158" actId="478"/>
          <ac:spMkLst>
            <pc:docMk/>
            <pc:sldMk cId="1589214326" sldId="257"/>
            <ac:spMk id="2" creationId="{55B83CEE-9FFE-015B-B605-CAC79F90C3E6}"/>
          </ac:spMkLst>
        </pc:spChg>
        <pc:graphicFrameChg chg="del">
          <ac:chgData name="Smith, Derek" userId="03b56b08-9a23-45dd-8570-68f6cb1911f1" providerId="ADAL" clId="{7886584F-7A51-4146-B212-5D126E16CA64}" dt="2025-01-28T19:01:07.331" v="157" actId="478"/>
          <ac:graphicFrameMkLst>
            <pc:docMk/>
            <pc:sldMk cId="1589214326" sldId="257"/>
            <ac:graphicFrameMk id="8" creationId="{19A920F9-B4F6-8D77-B165-38026FB16187}"/>
          </ac:graphicFrameMkLst>
        </pc:graphicFrameChg>
      </pc:sldChg>
      <pc:sldChg chg="addSp delSp modSp new mod">
        <pc:chgData name="Smith, Derek" userId="03b56b08-9a23-45dd-8570-68f6cb1911f1" providerId="ADAL" clId="{7886584F-7A51-4146-B212-5D126E16CA64}" dt="2025-01-28T19:07:32.506" v="228" actId="207"/>
        <pc:sldMkLst>
          <pc:docMk/>
          <pc:sldMk cId="3464452972" sldId="259"/>
        </pc:sldMkLst>
        <pc:spChg chg="del">
          <ac:chgData name="Smith, Derek" userId="03b56b08-9a23-45dd-8570-68f6cb1911f1" providerId="ADAL" clId="{7886584F-7A51-4146-B212-5D126E16CA64}" dt="2025-01-28T19:01:55.587" v="169" actId="478"/>
          <ac:spMkLst>
            <pc:docMk/>
            <pc:sldMk cId="3464452972" sldId="259"/>
            <ac:spMk id="2" creationId="{86911D6E-42B7-2261-8A56-D4F47E83E7A2}"/>
          </ac:spMkLst>
        </pc:spChg>
        <pc:spChg chg="del mod">
          <ac:chgData name="Smith, Derek" userId="03b56b08-9a23-45dd-8570-68f6cb1911f1" providerId="ADAL" clId="{7886584F-7A51-4146-B212-5D126E16CA64}" dt="2025-01-28T19:01:54.024" v="168" actId="478"/>
          <ac:spMkLst>
            <pc:docMk/>
            <pc:sldMk cId="3464452972" sldId="259"/>
            <ac:spMk id="3" creationId="{09335179-7AAE-C872-8859-2610D504C74F}"/>
          </ac:spMkLst>
        </pc:spChg>
        <pc:spChg chg="add mod ord">
          <ac:chgData name="Smith, Derek" userId="03b56b08-9a23-45dd-8570-68f6cb1911f1" providerId="ADAL" clId="{7886584F-7A51-4146-B212-5D126E16CA64}" dt="2025-01-28T19:04:43.967" v="185" actId="688"/>
          <ac:spMkLst>
            <pc:docMk/>
            <pc:sldMk cId="3464452972" sldId="259"/>
            <ac:spMk id="5" creationId="{CE759DDD-E5DA-9771-EE37-E01E0B5BDC4A}"/>
          </ac:spMkLst>
        </pc:spChg>
        <pc:graphicFrameChg chg="add mod modGraphic">
          <ac:chgData name="Smith, Derek" userId="03b56b08-9a23-45dd-8570-68f6cb1911f1" providerId="ADAL" clId="{7886584F-7A51-4146-B212-5D126E16CA64}" dt="2025-01-28T19:07:32.506" v="228" actId="207"/>
          <ac:graphicFrameMkLst>
            <pc:docMk/>
            <pc:sldMk cId="3464452972" sldId="259"/>
            <ac:graphicFrameMk id="4" creationId="{E494BA33-08EA-F9BA-A19D-7B90CB5CCFBD}"/>
          </ac:graphicFrameMkLst>
        </pc:graphicFrameChg>
      </pc:sldChg>
      <pc:sldChg chg="addSp delSp modSp new mod">
        <pc:chgData name="Smith, Derek" userId="03b56b08-9a23-45dd-8570-68f6cb1911f1" providerId="ADAL" clId="{7886584F-7A51-4146-B212-5D126E16CA64}" dt="2025-01-28T19:27:51.962" v="1008" actId="20577"/>
        <pc:sldMkLst>
          <pc:docMk/>
          <pc:sldMk cId="1744828651" sldId="260"/>
        </pc:sldMkLst>
        <pc:spChg chg="del">
          <ac:chgData name="Smith, Derek" userId="03b56b08-9a23-45dd-8570-68f6cb1911f1" providerId="ADAL" clId="{7886584F-7A51-4146-B212-5D126E16CA64}" dt="2025-01-28T19:08:38.966" v="230" actId="478"/>
          <ac:spMkLst>
            <pc:docMk/>
            <pc:sldMk cId="1744828651" sldId="260"/>
            <ac:spMk id="2" creationId="{472EC341-CD9B-B7F8-B88D-F9AF3D8B7EA8}"/>
          </ac:spMkLst>
        </pc:spChg>
        <pc:spChg chg="del">
          <ac:chgData name="Smith, Derek" userId="03b56b08-9a23-45dd-8570-68f6cb1911f1" providerId="ADAL" clId="{7886584F-7A51-4146-B212-5D126E16CA64}" dt="2025-01-28T19:08:37.269" v="229" actId="478"/>
          <ac:spMkLst>
            <pc:docMk/>
            <pc:sldMk cId="1744828651" sldId="260"/>
            <ac:spMk id="3" creationId="{23A8FAFE-575D-003D-93C6-818BB7A48C36}"/>
          </ac:spMkLst>
        </pc:spChg>
        <pc:spChg chg="add del mod">
          <ac:chgData name="Smith, Derek" userId="03b56b08-9a23-45dd-8570-68f6cb1911f1" providerId="ADAL" clId="{7886584F-7A51-4146-B212-5D126E16CA64}" dt="2025-01-28T19:09:34.681" v="240" actId="11529"/>
          <ac:spMkLst>
            <pc:docMk/>
            <pc:sldMk cId="1744828651" sldId="260"/>
            <ac:spMk id="4" creationId="{02A27221-92C6-620B-7D4E-5FFEB26493F6}"/>
          </ac:spMkLst>
        </pc:spChg>
        <pc:spChg chg="add del">
          <ac:chgData name="Smith, Derek" userId="03b56b08-9a23-45dd-8570-68f6cb1911f1" providerId="ADAL" clId="{7886584F-7A51-4146-B212-5D126E16CA64}" dt="2025-01-28T19:09:53.023" v="242" actId="11529"/>
          <ac:spMkLst>
            <pc:docMk/>
            <pc:sldMk cId="1744828651" sldId="260"/>
            <ac:spMk id="5" creationId="{D9AA072A-EE5D-8110-C504-C6494B04E0EE}"/>
          </ac:spMkLst>
        </pc:spChg>
        <pc:spChg chg="add del mod">
          <ac:chgData name="Smith, Derek" userId="03b56b08-9a23-45dd-8570-68f6cb1911f1" providerId="ADAL" clId="{7886584F-7A51-4146-B212-5D126E16CA64}" dt="2025-01-28T19:13:07.142" v="322" actId="478"/>
          <ac:spMkLst>
            <pc:docMk/>
            <pc:sldMk cId="1744828651" sldId="260"/>
            <ac:spMk id="6" creationId="{69D1E7A1-5564-E53C-810C-AB59E3B88FC6}"/>
          </ac:spMkLst>
        </pc:spChg>
        <pc:spChg chg="add del mod">
          <ac:chgData name="Smith, Derek" userId="03b56b08-9a23-45dd-8570-68f6cb1911f1" providerId="ADAL" clId="{7886584F-7A51-4146-B212-5D126E16CA64}" dt="2025-01-28T19:13:10.105" v="325" actId="478"/>
          <ac:spMkLst>
            <pc:docMk/>
            <pc:sldMk cId="1744828651" sldId="260"/>
            <ac:spMk id="7" creationId="{87ECC357-D5BD-3921-7B19-3E5413B2BED5}"/>
          </ac:spMkLst>
        </pc:spChg>
        <pc:spChg chg="add mod">
          <ac:chgData name="Smith, Derek" userId="03b56b08-9a23-45dd-8570-68f6cb1911f1" providerId="ADAL" clId="{7886584F-7A51-4146-B212-5D126E16CA64}" dt="2025-01-28T19:20:13.226" v="475" actId="1076"/>
          <ac:spMkLst>
            <pc:docMk/>
            <pc:sldMk cId="1744828651" sldId="260"/>
            <ac:spMk id="13" creationId="{FE953EC1-B76A-8840-23D8-23E5FA578069}"/>
          </ac:spMkLst>
        </pc:spChg>
        <pc:spChg chg="add del mod">
          <ac:chgData name="Smith, Derek" userId="03b56b08-9a23-45dd-8570-68f6cb1911f1" providerId="ADAL" clId="{7886584F-7A51-4146-B212-5D126E16CA64}" dt="2025-01-28T19:15:04.277" v="447" actId="478"/>
          <ac:spMkLst>
            <pc:docMk/>
            <pc:sldMk cId="1744828651" sldId="260"/>
            <ac:spMk id="14" creationId="{67729143-E626-0A37-A105-C786432F3A15}"/>
          </ac:spMkLst>
        </pc:spChg>
        <pc:spChg chg="add mod ord">
          <ac:chgData name="Smith, Derek" userId="03b56b08-9a23-45dd-8570-68f6cb1911f1" providerId="ADAL" clId="{7886584F-7A51-4146-B212-5D126E16CA64}" dt="2025-01-28T19:18:59.858" v="466" actId="207"/>
          <ac:spMkLst>
            <pc:docMk/>
            <pc:sldMk cId="1744828651" sldId="260"/>
            <ac:spMk id="15" creationId="{ED1DFC3F-161E-CC04-D2EE-80D8A1E3CBA0}"/>
          </ac:spMkLst>
        </pc:spChg>
        <pc:graphicFrameChg chg="add mod modGraphic">
          <ac:chgData name="Smith, Derek" userId="03b56b08-9a23-45dd-8570-68f6cb1911f1" providerId="ADAL" clId="{7886584F-7A51-4146-B212-5D126E16CA64}" dt="2025-01-28T19:27:51.962" v="1008" actId="20577"/>
          <ac:graphicFrameMkLst>
            <pc:docMk/>
            <pc:sldMk cId="1744828651" sldId="260"/>
            <ac:graphicFrameMk id="16" creationId="{F46AD359-7264-4594-D15B-A7191A1FCEA0}"/>
          </ac:graphicFrameMkLst>
        </pc:graphicFrameChg>
        <pc:cxnChg chg="add del mod">
          <ac:chgData name="Smith, Derek" userId="03b56b08-9a23-45dd-8570-68f6cb1911f1" providerId="ADAL" clId="{7886584F-7A51-4146-B212-5D126E16CA64}" dt="2025-01-28T19:13:08.341" v="323" actId="478"/>
          <ac:cxnSpMkLst>
            <pc:docMk/>
            <pc:sldMk cId="1744828651" sldId="260"/>
            <ac:cxnSpMk id="9" creationId="{AAF5B598-B636-D70D-815A-9E60E70B014B}"/>
          </ac:cxnSpMkLst>
        </pc:cxnChg>
      </pc:sldChg>
      <pc:sldChg chg="modSp new mod">
        <pc:chgData name="Smith, Derek" userId="03b56b08-9a23-45dd-8570-68f6cb1911f1" providerId="ADAL" clId="{7886584F-7A51-4146-B212-5D126E16CA64}" dt="2025-01-28T19:29:41.248" v="1227" actId="5793"/>
        <pc:sldMkLst>
          <pc:docMk/>
          <pc:sldMk cId="3486533646" sldId="261"/>
        </pc:sldMkLst>
        <pc:spChg chg="mod">
          <ac:chgData name="Smith, Derek" userId="03b56b08-9a23-45dd-8570-68f6cb1911f1" providerId="ADAL" clId="{7886584F-7A51-4146-B212-5D126E16CA64}" dt="2025-01-28T19:29:41.248" v="1227" actId="5793"/>
          <ac:spMkLst>
            <pc:docMk/>
            <pc:sldMk cId="3486533646" sldId="261"/>
            <ac:spMk id="3" creationId="{338355D8-071E-4D5E-64D3-155025AE0E06}"/>
          </ac:spMkLst>
        </pc:spChg>
      </pc:sldChg>
      <pc:sldChg chg="new">
        <pc:chgData name="Smith, Derek" userId="03b56b08-9a23-45dd-8570-68f6cb1911f1" providerId="ADAL" clId="{7886584F-7A51-4146-B212-5D126E16CA64}" dt="2025-01-28T19:01:41.376" v="164" actId="680"/>
        <pc:sldMkLst>
          <pc:docMk/>
          <pc:sldMk cId="3954444588" sldId="262"/>
        </pc:sldMkLst>
      </pc:sldChg>
      <pc:sldChg chg="new">
        <pc:chgData name="Smith, Derek" userId="03b56b08-9a23-45dd-8570-68f6cb1911f1" providerId="ADAL" clId="{7886584F-7A51-4146-B212-5D126E16CA64}" dt="2025-01-28T19:01:41.755" v="165" actId="680"/>
        <pc:sldMkLst>
          <pc:docMk/>
          <pc:sldMk cId="2632889934" sldId="263"/>
        </pc:sldMkLst>
      </pc:sldChg>
      <pc:sldChg chg="new">
        <pc:chgData name="Smith, Derek" userId="03b56b08-9a23-45dd-8570-68f6cb1911f1" providerId="ADAL" clId="{7886584F-7A51-4146-B212-5D126E16CA64}" dt="2025-01-28T19:01:41.997" v="166" actId="680"/>
        <pc:sldMkLst>
          <pc:docMk/>
          <pc:sldMk cId="1891359279" sldId="264"/>
        </pc:sldMkLst>
      </pc:sldChg>
      <pc:sldMasterChg chg="setBg modSldLayout">
        <pc:chgData name="Smith, Derek" userId="03b56b08-9a23-45dd-8570-68f6cb1911f1" providerId="ADAL" clId="{7886584F-7A51-4146-B212-5D126E16CA64}" dt="2025-01-28T19:01:35.334" v="160"/>
        <pc:sldMasterMkLst>
          <pc:docMk/>
          <pc:sldMasterMk cId="2908601963" sldId="2147483648"/>
        </pc:sldMasterMkLst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3832778800" sldId="2147483649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3292478125" sldId="2147483650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28511445" sldId="2147483651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3768544553" sldId="2147483652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3934791703" sldId="2147483653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3247795071" sldId="2147483654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22084770" sldId="2147483655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3109055026" sldId="2147483656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1580616685" sldId="2147483657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984489446" sldId="2147483658"/>
          </pc:sldLayoutMkLst>
        </pc:sldLayoutChg>
        <pc:sldLayoutChg chg="setBg">
          <pc:chgData name="Smith, Derek" userId="03b56b08-9a23-45dd-8570-68f6cb1911f1" providerId="ADAL" clId="{7886584F-7A51-4146-B212-5D126E16CA64}" dt="2025-01-28T19:01:35.334" v="160"/>
          <pc:sldLayoutMkLst>
            <pc:docMk/>
            <pc:sldMasterMk cId="2908601963" sldId="2147483648"/>
            <pc:sldLayoutMk cId="441791814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0DDB8-FB5E-4755-8385-A60431A22FB1}" type="doc">
      <dgm:prSet loTypeId="urn:microsoft.com/office/officeart/2005/8/layout/bProcess4" loCatId="process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6FC2F26-3820-46B6-ACAC-0D431E45FB09}">
      <dgm:prSet phldrT="[Text]"/>
      <dgm:spPr/>
      <dgm:t>
        <a:bodyPr/>
        <a:lstStyle/>
        <a:p>
          <a:r>
            <a:rPr lang="en-US" u="sng" dirty="0"/>
            <a:t>Creation</a:t>
          </a:r>
        </a:p>
        <a:p>
          <a:r>
            <a:rPr lang="en-US" dirty="0"/>
            <a:t>Form opens with data from site </a:t>
          </a:r>
        </a:p>
      </dgm:t>
    </dgm:pt>
    <dgm:pt modelId="{71F61954-CCA1-4C63-893A-5B58571E158E}" type="parTrans" cxnId="{6586B2E2-7A6E-4F65-8707-92267E76E5C6}">
      <dgm:prSet/>
      <dgm:spPr/>
      <dgm:t>
        <a:bodyPr/>
        <a:lstStyle/>
        <a:p>
          <a:endParaRPr lang="en-US"/>
        </a:p>
      </dgm:t>
    </dgm:pt>
    <dgm:pt modelId="{8E0D2EBD-4C9C-422C-9F4A-F3A315B8A1A2}" type="sibTrans" cxnId="{6586B2E2-7A6E-4F65-8707-92267E76E5C6}">
      <dgm:prSet/>
      <dgm:spPr/>
      <dgm:t>
        <a:bodyPr/>
        <a:lstStyle/>
        <a:p>
          <a:endParaRPr lang="en-US"/>
        </a:p>
      </dgm:t>
    </dgm:pt>
    <dgm:pt modelId="{C01E529D-F522-4788-B8F6-C1D81AE328FA}">
      <dgm:prSet phldrT="[Text]"/>
      <dgm:spPr/>
      <dgm:t>
        <a:bodyPr/>
        <a:lstStyle/>
        <a:p>
          <a:r>
            <a:rPr lang="en-US" u="sng" dirty="0"/>
            <a:t>User Interaction</a:t>
          </a:r>
        </a:p>
        <a:p>
          <a:r>
            <a:rPr lang="en-US" u="none" dirty="0"/>
            <a:t>Can save the form</a:t>
          </a:r>
        </a:p>
      </dgm:t>
    </dgm:pt>
    <dgm:pt modelId="{F688F24F-8EF3-4837-8290-40197D031F2B}" type="parTrans" cxnId="{8B79BD0B-723A-4CB2-8CF8-FF2981F28B7C}">
      <dgm:prSet/>
      <dgm:spPr/>
      <dgm:t>
        <a:bodyPr/>
        <a:lstStyle/>
        <a:p>
          <a:endParaRPr lang="en-US"/>
        </a:p>
      </dgm:t>
    </dgm:pt>
    <dgm:pt modelId="{872774F9-CBF4-4A21-9167-2BD129865820}" type="sibTrans" cxnId="{8B79BD0B-723A-4CB2-8CF8-FF2981F28B7C}">
      <dgm:prSet/>
      <dgm:spPr/>
      <dgm:t>
        <a:bodyPr/>
        <a:lstStyle/>
        <a:p>
          <a:endParaRPr lang="en-US"/>
        </a:p>
      </dgm:t>
    </dgm:pt>
    <dgm:pt modelId="{EA36E9AC-0B6A-4D12-872E-D16C5BC4E254}">
      <dgm:prSet phldrT="[Text]"/>
      <dgm:spPr/>
      <dgm:t>
        <a:bodyPr/>
        <a:lstStyle/>
        <a:p>
          <a:r>
            <a:rPr lang="en-US" u="sng" dirty="0"/>
            <a:t>User Interaction</a:t>
          </a:r>
        </a:p>
        <a:p>
          <a:r>
            <a:rPr lang="en-US" u="none" dirty="0"/>
            <a:t>Can go back and forth between pages</a:t>
          </a:r>
        </a:p>
      </dgm:t>
    </dgm:pt>
    <dgm:pt modelId="{4E5AA8D7-4866-4304-B6DA-5D0BC4A8E212}" type="parTrans" cxnId="{75DF97A1-F871-4B6B-BF91-EE4A9ABCE54D}">
      <dgm:prSet/>
      <dgm:spPr/>
      <dgm:t>
        <a:bodyPr/>
        <a:lstStyle/>
        <a:p>
          <a:endParaRPr lang="en-US"/>
        </a:p>
      </dgm:t>
    </dgm:pt>
    <dgm:pt modelId="{B9B304EE-3E60-47D5-A051-99A6A6B03E7A}" type="sibTrans" cxnId="{75DF97A1-F871-4B6B-BF91-EE4A9ABCE54D}">
      <dgm:prSet/>
      <dgm:spPr/>
      <dgm:t>
        <a:bodyPr/>
        <a:lstStyle/>
        <a:p>
          <a:endParaRPr lang="en-US"/>
        </a:p>
      </dgm:t>
    </dgm:pt>
    <dgm:pt modelId="{52CFC958-3EAC-42B1-8E42-8D9A8E3A777C}">
      <dgm:prSet phldrT="[Text]"/>
      <dgm:spPr/>
      <dgm:t>
        <a:bodyPr/>
        <a:lstStyle/>
        <a:p>
          <a:r>
            <a:rPr lang="en-US" u="sng" dirty="0"/>
            <a:t>User Interaction</a:t>
          </a:r>
        </a:p>
        <a:p>
          <a:r>
            <a:rPr lang="en-US" u="none" dirty="0"/>
            <a:t>Field values can be changed, and form values reflect that</a:t>
          </a:r>
          <a:endParaRPr lang="en-US" dirty="0"/>
        </a:p>
      </dgm:t>
    </dgm:pt>
    <dgm:pt modelId="{9E51A936-E92C-4608-8EAE-DC929F5B88BC}" type="parTrans" cxnId="{560B5799-8C17-412E-8619-E58D14F7BB17}">
      <dgm:prSet/>
      <dgm:spPr/>
      <dgm:t>
        <a:bodyPr/>
        <a:lstStyle/>
        <a:p>
          <a:endParaRPr lang="en-US"/>
        </a:p>
      </dgm:t>
    </dgm:pt>
    <dgm:pt modelId="{40A489F5-DE65-4697-B532-FB1D15320C04}" type="sibTrans" cxnId="{560B5799-8C17-412E-8619-E58D14F7BB17}">
      <dgm:prSet/>
      <dgm:spPr/>
      <dgm:t>
        <a:bodyPr/>
        <a:lstStyle/>
        <a:p>
          <a:endParaRPr lang="en-US"/>
        </a:p>
      </dgm:t>
    </dgm:pt>
    <dgm:pt modelId="{66C270BC-F0F9-493F-A136-12E89F0F334B}">
      <dgm:prSet phldrT="[Text]"/>
      <dgm:spPr/>
      <dgm:t>
        <a:bodyPr/>
        <a:lstStyle/>
        <a:p>
          <a:r>
            <a:rPr lang="en-US" dirty="0"/>
            <a:t>***</a:t>
          </a:r>
        </a:p>
        <a:p>
          <a:r>
            <a:rPr lang="en-US" dirty="0"/>
            <a:t>Changing values in the form will result in different fields</a:t>
          </a:r>
        </a:p>
      </dgm:t>
    </dgm:pt>
    <dgm:pt modelId="{91F19657-33F6-427D-A96F-1E09E64E90F6}" type="parTrans" cxnId="{A1004000-33B6-497D-857B-AC809F9A2FCB}">
      <dgm:prSet/>
      <dgm:spPr/>
      <dgm:t>
        <a:bodyPr/>
        <a:lstStyle/>
        <a:p>
          <a:endParaRPr lang="en-US"/>
        </a:p>
      </dgm:t>
    </dgm:pt>
    <dgm:pt modelId="{7F335C51-B696-4F29-AD3D-FB60D0742671}" type="sibTrans" cxnId="{A1004000-33B6-497D-857B-AC809F9A2FCB}">
      <dgm:prSet/>
      <dgm:spPr/>
      <dgm:t>
        <a:bodyPr/>
        <a:lstStyle/>
        <a:p>
          <a:endParaRPr lang="en-US"/>
        </a:p>
      </dgm:t>
    </dgm:pt>
    <dgm:pt modelId="{229CC856-5729-4230-AAA9-EFD9B3459F5F}">
      <dgm:prSet phldrT="[Text]"/>
      <dgm:spPr/>
      <dgm:t>
        <a:bodyPr/>
        <a:lstStyle/>
        <a:p>
          <a:r>
            <a:rPr lang="en-US" u="sng" dirty="0"/>
            <a:t>Submission</a:t>
          </a:r>
        </a:p>
        <a:p>
          <a:r>
            <a:rPr lang="en-US" u="none" dirty="0"/>
            <a:t>When done, a review “view” will be shown</a:t>
          </a:r>
        </a:p>
      </dgm:t>
    </dgm:pt>
    <dgm:pt modelId="{82A2E46C-482A-48D1-B7D2-BD3E24DA86E9}" type="parTrans" cxnId="{FFA46D1E-C326-428E-B3A7-60D5C330B3FE}">
      <dgm:prSet/>
      <dgm:spPr/>
      <dgm:t>
        <a:bodyPr/>
        <a:lstStyle/>
        <a:p>
          <a:endParaRPr lang="en-US"/>
        </a:p>
      </dgm:t>
    </dgm:pt>
    <dgm:pt modelId="{79ECBBA5-B7E2-4FF6-AF45-2C8F259C88F7}" type="sibTrans" cxnId="{FFA46D1E-C326-428E-B3A7-60D5C330B3FE}">
      <dgm:prSet/>
      <dgm:spPr/>
      <dgm:t>
        <a:bodyPr/>
        <a:lstStyle/>
        <a:p>
          <a:endParaRPr lang="en-US"/>
        </a:p>
      </dgm:t>
    </dgm:pt>
    <dgm:pt modelId="{83747A3A-72EA-45B4-BBB6-D5A83774ADF8}">
      <dgm:prSet phldrT="[Text]" phldr="1"/>
      <dgm:spPr/>
      <dgm:t>
        <a:bodyPr/>
        <a:lstStyle/>
        <a:p>
          <a:endParaRPr lang="en-US" dirty="0"/>
        </a:p>
      </dgm:t>
    </dgm:pt>
    <dgm:pt modelId="{0B9D7E96-A516-4B75-8931-041C733FE265}" type="parTrans" cxnId="{716E3194-14F2-4708-8523-C85D12A9BEC4}">
      <dgm:prSet/>
      <dgm:spPr/>
      <dgm:t>
        <a:bodyPr/>
        <a:lstStyle/>
        <a:p>
          <a:endParaRPr lang="en-US"/>
        </a:p>
      </dgm:t>
    </dgm:pt>
    <dgm:pt modelId="{C9D004A7-A641-4EDD-B7E2-B0927FC09E9F}" type="sibTrans" cxnId="{716E3194-14F2-4708-8523-C85D12A9BEC4}">
      <dgm:prSet/>
      <dgm:spPr/>
      <dgm:t>
        <a:bodyPr/>
        <a:lstStyle/>
        <a:p>
          <a:endParaRPr lang="en-US"/>
        </a:p>
      </dgm:t>
    </dgm:pt>
    <dgm:pt modelId="{DBEC72E9-2273-40A7-ABF2-5D68A1938692}">
      <dgm:prSet phldrT="[Text]" phldr="1"/>
      <dgm:spPr/>
      <dgm:t>
        <a:bodyPr/>
        <a:lstStyle/>
        <a:p>
          <a:endParaRPr lang="en-US"/>
        </a:p>
      </dgm:t>
    </dgm:pt>
    <dgm:pt modelId="{0735E9E4-49DC-4684-9A37-41B977297EA3}" type="parTrans" cxnId="{1A18A8F0-E8EC-47C4-997B-74F0CA003CB8}">
      <dgm:prSet/>
      <dgm:spPr/>
      <dgm:t>
        <a:bodyPr/>
        <a:lstStyle/>
        <a:p>
          <a:endParaRPr lang="en-US"/>
        </a:p>
      </dgm:t>
    </dgm:pt>
    <dgm:pt modelId="{6BDD32B7-96F9-43D4-B0B8-E4C16C648100}" type="sibTrans" cxnId="{1A18A8F0-E8EC-47C4-997B-74F0CA003CB8}">
      <dgm:prSet/>
      <dgm:spPr/>
      <dgm:t>
        <a:bodyPr/>
        <a:lstStyle/>
        <a:p>
          <a:endParaRPr lang="en-US"/>
        </a:p>
      </dgm:t>
    </dgm:pt>
    <dgm:pt modelId="{8959ADB3-358A-4847-AE3A-1041CDB7419E}">
      <dgm:prSet phldrT="[Text]" phldr="1"/>
      <dgm:spPr/>
      <dgm:t>
        <a:bodyPr/>
        <a:lstStyle/>
        <a:p>
          <a:endParaRPr lang="en-US" dirty="0"/>
        </a:p>
      </dgm:t>
    </dgm:pt>
    <dgm:pt modelId="{0B4658DD-5239-4862-9242-DF3C9B268BCA}" type="parTrans" cxnId="{CBDA40E1-31B7-4A0A-81F4-F4A6B2119826}">
      <dgm:prSet/>
      <dgm:spPr/>
      <dgm:t>
        <a:bodyPr/>
        <a:lstStyle/>
        <a:p>
          <a:endParaRPr lang="en-US"/>
        </a:p>
      </dgm:t>
    </dgm:pt>
    <dgm:pt modelId="{6925D1FF-3257-4EF1-BFF6-FF650606DEF9}" type="sibTrans" cxnId="{CBDA40E1-31B7-4A0A-81F4-F4A6B2119826}">
      <dgm:prSet/>
      <dgm:spPr/>
      <dgm:t>
        <a:bodyPr/>
        <a:lstStyle/>
        <a:p>
          <a:endParaRPr lang="en-US"/>
        </a:p>
      </dgm:t>
    </dgm:pt>
    <dgm:pt modelId="{2F7BBD96-5888-462B-90D7-2E64036478A4}" type="pres">
      <dgm:prSet presAssocID="{CAB0DDB8-FB5E-4755-8385-A60431A22FB1}" presName="Name0" presStyleCnt="0">
        <dgm:presLayoutVars>
          <dgm:dir/>
          <dgm:resizeHandles/>
        </dgm:presLayoutVars>
      </dgm:prSet>
      <dgm:spPr/>
    </dgm:pt>
    <dgm:pt modelId="{421E7F49-900C-4EBF-A449-D4BDD9D17E23}" type="pres">
      <dgm:prSet presAssocID="{46FC2F26-3820-46B6-ACAC-0D431E45FB09}" presName="compNode" presStyleCnt="0"/>
      <dgm:spPr/>
    </dgm:pt>
    <dgm:pt modelId="{6E44B700-7C91-463A-A98F-FA878FAE0D37}" type="pres">
      <dgm:prSet presAssocID="{46FC2F26-3820-46B6-ACAC-0D431E45FB09}" presName="dummyConnPt" presStyleCnt="0"/>
      <dgm:spPr/>
    </dgm:pt>
    <dgm:pt modelId="{85E7581C-25C8-48CA-9FAC-9AB860D8235D}" type="pres">
      <dgm:prSet presAssocID="{46FC2F26-3820-46B6-ACAC-0D431E45FB09}" presName="node" presStyleLbl="node1" presStyleIdx="0" presStyleCnt="9">
        <dgm:presLayoutVars>
          <dgm:bulletEnabled val="1"/>
        </dgm:presLayoutVars>
      </dgm:prSet>
      <dgm:spPr/>
    </dgm:pt>
    <dgm:pt modelId="{A1B8C2D2-537B-423B-A4AD-E5292A71A8A1}" type="pres">
      <dgm:prSet presAssocID="{8E0D2EBD-4C9C-422C-9F4A-F3A315B8A1A2}" presName="sibTrans" presStyleLbl="bgSibTrans2D1" presStyleIdx="0" presStyleCnt="8"/>
      <dgm:spPr/>
    </dgm:pt>
    <dgm:pt modelId="{86CBBD72-1336-4900-A0C0-2EEE7BC08FA7}" type="pres">
      <dgm:prSet presAssocID="{C01E529D-F522-4788-B8F6-C1D81AE328FA}" presName="compNode" presStyleCnt="0"/>
      <dgm:spPr/>
    </dgm:pt>
    <dgm:pt modelId="{AC633F28-8435-46AB-A836-AB4F578B6430}" type="pres">
      <dgm:prSet presAssocID="{C01E529D-F522-4788-B8F6-C1D81AE328FA}" presName="dummyConnPt" presStyleCnt="0"/>
      <dgm:spPr/>
    </dgm:pt>
    <dgm:pt modelId="{1F53FB60-7FF0-473F-94DB-2E3CAB066590}" type="pres">
      <dgm:prSet presAssocID="{C01E529D-F522-4788-B8F6-C1D81AE328FA}" presName="node" presStyleLbl="node1" presStyleIdx="1" presStyleCnt="9">
        <dgm:presLayoutVars>
          <dgm:bulletEnabled val="1"/>
        </dgm:presLayoutVars>
      </dgm:prSet>
      <dgm:spPr/>
    </dgm:pt>
    <dgm:pt modelId="{3D077464-C086-42A9-950F-A8546909C39E}" type="pres">
      <dgm:prSet presAssocID="{872774F9-CBF4-4A21-9167-2BD129865820}" presName="sibTrans" presStyleLbl="bgSibTrans2D1" presStyleIdx="1" presStyleCnt="8"/>
      <dgm:spPr/>
    </dgm:pt>
    <dgm:pt modelId="{D4E234A3-73A6-4A0C-A2CC-2FA724E3FB89}" type="pres">
      <dgm:prSet presAssocID="{EA36E9AC-0B6A-4D12-872E-D16C5BC4E254}" presName="compNode" presStyleCnt="0"/>
      <dgm:spPr/>
    </dgm:pt>
    <dgm:pt modelId="{5D219171-5782-4AAF-B77E-4219988F8F5D}" type="pres">
      <dgm:prSet presAssocID="{EA36E9AC-0B6A-4D12-872E-D16C5BC4E254}" presName="dummyConnPt" presStyleCnt="0"/>
      <dgm:spPr/>
    </dgm:pt>
    <dgm:pt modelId="{F433C857-1085-45F4-BB8F-34FA41146A48}" type="pres">
      <dgm:prSet presAssocID="{EA36E9AC-0B6A-4D12-872E-D16C5BC4E254}" presName="node" presStyleLbl="node1" presStyleIdx="2" presStyleCnt="9">
        <dgm:presLayoutVars>
          <dgm:bulletEnabled val="1"/>
        </dgm:presLayoutVars>
      </dgm:prSet>
      <dgm:spPr/>
    </dgm:pt>
    <dgm:pt modelId="{53A43DB2-E14F-4ACE-9B58-43900EF51905}" type="pres">
      <dgm:prSet presAssocID="{B9B304EE-3E60-47D5-A051-99A6A6B03E7A}" presName="sibTrans" presStyleLbl="bgSibTrans2D1" presStyleIdx="2" presStyleCnt="8"/>
      <dgm:spPr/>
    </dgm:pt>
    <dgm:pt modelId="{8932922D-D98D-40AF-9770-9AEA9C9949F3}" type="pres">
      <dgm:prSet presAssocID="{52CFC958-3EAC-42B1-8E42-8D9A8E3A777C}" presName="compNode" presStyleCnt="0"/>
      <dgm:spPr/>
    </dgm:pt>
    <dgm:pt modelId="{06D5B9D3-C244-4499-BC5F-0BF38EC47E65}" type="pres">
      <dgm:prSet presAssocID="{52CFC958-3EAC-42B1-8E42-8D9A8E3A777C}" presName="dummyConnPt" presStyleCnt="0"/>
      <dgm:spPr/>
    </dgm:pt>
    <dgm:pt modelId="{0F75AB60-3B04-487B-9025-1D3EF226FDD4}" type="pres">
      <dgm:prSet presAssocID="{52CFC958-3EAC-42B1-8E42-8D9A8E3A777C}" presName="node" presStyleLbl="node1" presStyleIdx="3" presStyleCnt="9">
        <dgm:presLayoutVars>
          <dgm:bulletEnabled val="1"/>
        </dgm:presLayoutVars>
      </dgm:prSet>
      <dgm:spPr/>
    </dgm:pt>
    <dgm:pt modelId="{0B551A2D-110C-4B80-A0DF-919D39A18EE1}" type="pres">
      <dgm:prSet presAssocID="{40A489F5-DE65-4697-B532-FB1D15320C04}" presName="sibTrans" presStyleLbl="bgSibTrans2D1" presStyleIdx="3" presStyleCnt="8"/>
      <dgm:spPr/>
    </dgm:pt>
    <dgm:pt modelId="{1C5ADC3B-22DF-4909-9B36-B75A88977A95}" type="pres">
      <dgm:prSet presAssocID="{66C270BC-F0F9-493F-A136-12E89F0F334B}" presName="compNode" presStyleCnt="0"/>
      <dgm:spPr/>
    </dgm:pt>
    <dgm:pt modelId="{3AA394D4-0F5B-46D5-B029-1DFABC745495}" type="pres">
      <dgm:prSet presAssocID="{66C270BC-F0F9-493F-A136-12E89F0F334B}" presName="dummyConnPt" presStyleCnt="0"/>
      <dgm:spPr/>
    </dgm:pt>
    <dgm:pt modelId="{253F5BEB-5E3E-42E8-98C7-736B1498AEE2}" type="pres">
      <dgm:prSet presAssocID="{66C270BC-F0F9-493F-A136-12E89F0F334B}" presName="node" presStyleLbl="node1" presStyleIdx="4" presStyleCnt="9">
        <dgm:presLayoutVars>
          <dgm:bulletEnabled val="1"/>
        </dgm:presLayoutVars>
      </dgm:prSet>
      <dgm:spPr/>
    </dgm:pt>
    <dgm:pt modelId="{8009B412-06E6-438A-A18D-9D71003C7E3F}" type="pres">
      <dgm:prSet presAssocID="{7F335C51-B696-4F29-AD3D-FB60D0742671}" presName="sibTrans" presStyleLbl="bgSibTrans2D1" presStyleIdx="4" presStyleCnt="8"/>
      <dgm:spPr/>
    </dgm:pt>
    <dgm:pt modelId="{FFC3240D-B2DA-4A28-ABB6-310FCECB1753}" type="pres">
      <dgm:prSet presAssocID="{229CC856-5729-4230-AAA9-EFD9B3459F5F}" presName="compNode" presStyleCnt="0"/>
      <dgm:spPr/>
    </dgm:pt>
    <dgm:pt modelId="{14C4C682-7AD9-4266-83D7-68FFC5C0BD05}" type="pres">
      <dgm:prSet presAssocID="{229CC856-5729-4230-AAA9-EFD9B3459F5F}" presName="dummyConnPt" presStyleCnt="0"/>
      <dgm:spPr/>
    </dgm:pt>
    <dgm:pt modelId="{1177B54A-9F65-4D6B-A265-524A56BD7A31}" type="pres">
      <dgm:prSet presAssocID="{229CC856-5729-4230-AAA9-EFD9B3459F5F}" presName="node" presStyleLbl="node1" presStyleIdx="5" presStyleCnt="9">
        <dgm:presLayoutVars>
          <dgm:bulletEnabled val="1"/>
        </dgm:presLayoutVars>
      </dgm:prSet>
      <dgm:spPr/>
    </dgm:pt>
    <dgm:pt modelId="{2C835660-C797-44AE-A81F-39BF702A90FA}" type="pres">
      <dgm:prSet presAssocID="{79ECBBA5-B7E2-4FF6-AF45-2C8F259C88F7}" presName="sibTrans" presStyleLbl="bgSibTrans2D1" presStyleIdx="5" presStyleCnt="8"/>
      <dgm:spPr/>
    </dgm:pt>
    <dgm:pt modelId="{7888BCBB-89A0-4717-AA0A-F36C1FA04DE1}" type="pres">
      <dgm:prSet presAssocID="{83747A3A-72EA-45B4-BBB6-D5A83774ADF8}" presName="compNode" presStyleCnt="0"/>
      <dgm:spPr/>
    </dgm:pt>
    <dgm:pt modelId="{66146768-A9C5-48FF-9540-9D064E00743C}" type="pres">
      <dgm:prSet presAssocID="{83747A3A-72EA-45B4-BBB6-D5A83774ADF8}" presName="dummyConnPt" presStyleCnt="0"/>
      <dgm:spPr/>
    </dgm:pt>
    <dgm:pt modelId="{617DAE38-9861-4BB4-B044-B7E47169E4A0}" type="pres">
      <dgm:prSet presAssocID="{83747A3A-72EA-45B4-BBB6-D5A83774ADF8}" presName="node" presStyleLbl="node1" presStyleIdx="6" presStyleCnt="9">
        <dgm:presLayoutVars>
          <dgm:bulletEnabled val="1"/>
        </dgm:presLayoutVars>
      </dgm:prSet>
      <dgm:spPr/>
    </dgm:pt>
    <dgm:pt modelId="{2C873FF1-8690-4211-8124-9BF6DA1A0CAF}" type="pres">
      <dgm:prSet presAssocID="{C9D004A7-A641-4EDD-B7E2-B0927FC09E9F}" presName="sibTrans" presStyleLbl="bgSibTrans2D1" presStyleIdx="6" presStyleCnt="8"/>
      <dgm:spPr/>
    </dgm:pt>
    <dgm:pt modelId="{A9690421-BD2C-4BC9-B9A7-3EAE94D82BCF}" type="pres">
      <dgm:prSet presAssocID="{DBEC72E9-2273-40A7-ABF2-5D68A1938692}" presName="compNode" presStyleCnt="0"/>
      <dgm:spPr/>
    </dgm:pt>
    <dgm:pt modelId="{9880BC13-FBC5-40D5-8B54-9F43F9D99975}" type="pres">
      <dgm:prSet presAssocID="{DBEC72E9-2273-40A7-ABF2-5D68A1938692}" presName="dummyConnPt" presStyleCnt="0"/>
      <dgm:spPr/>
    </dgm:pt>
    <dgm:pt modelId="{A442B9D4-1981-40B3-A254-4317C44A40C1}" type="pres">
      <dgm:prSet presAssocID="{DBEC72E9-2273-40A7-ABF2-5D68A1938692}" presName="node" presStyleLbl="node1" presStyleIdx="7" presStyleCnt="9">
        <dgm:presLayoutVars>
          <dgm:bulletEnabled val="1"/>
        </dgm:presLayoutVars>
      </dgm:prSet>
      <dgm:spPr/>
    </dgm:pt>
    <dgm:pt modelId="{02ED20CE-EF48-49AD-ACAB-AFAC2733B1D3}" type="pres">
      <dgm:prSet presAssocID="{6BDD32B7-96F9-43D4-B0B8-E4C16C648100}" presName="sibTrans" presStyleLbl="bgSibTrans2D1" presStyleIdx="7" presStyleCnt="8"/>
      <dgm:spPr/>
    </dgm:pt>
    <dgm:pt modelId="{9070884A-C6B9-496B-87FB-283F3C95672E}" type="pres">
      <dgm:prSet presAssocID="{8959ADB3-358A-4847-AE3A-1041CDB7419E}" presName="compNode" presStyleCnt="0"/>
      <dgm:spPr/>
    </dgm:pt>
    <dgm:pt modelId="{3F392240-6837-40AE-ADEC-D2D4916A489D}" type="pres">
      <dgm:prSet presAssocID="{8959ADB3-358A-4847-AE3A-1041CDB7419E}" presName="dummyConnPt" presStyleCnt="0"/>
      <dgm:spPr/>
    </dgm:pt>
    <dgm:pt modelId="{EBA19ED6-A984-453A-AB62-0ADFFEF8A0C8}" type="pres">
      <dgm:prSet presAssocID="{8959ADB3-358A-4847-AE3A-1041CDB7419E}" presName="node" presStyleLbl="node1" presStyleIdx="8" presStyleCnt="9">
        <dgm:presLayoutVars>
          <dgm:bulletEnabled val="1"/>
        </dgm:presLayoutVars>
      </dgm:prSet>
      <dgm:spPr/>
    </dgm:pt>
  </dgm:ptLst>
  <dgm:cxnLst>
    <dgm:cxn modelId="{A1004000-33B6-497D-857B-AC809F9A2FCB}" srcId="{CAB0DDB8-FB5E-4755-8385-A60431A22FB1}" destId="{66C270BC-F0F9-493F-A136-12E89F0F334B}" srcOrd="4" destOrd="0" parTransId="{91F19657-33F6-427D-A96F-1E09E64E90F6}" sibTransId="{7F335C51-B696-4F29-AD3D-FB60D0742671}"/>
    <dgm:cxn modelId="{8B79BD0B-723A-4CB2-8CF8-FF2981F28B7C}" srcId="{CAB0DDB8-FB5E-4755-8385-A60431A22FB1}" destId="{C01E529D-F522-4788-B8F6-C1D81AE328FA}" srcOrd="1" destOrd="0" parTransId="{F688F24F-8EF3-4837-8290-40197D031F2B}" sibTransId="{872774F9-CBF4-4A21-9167-2BD129865820}"/>
    <dgm:cxn modelId="{B24E7519-5D63-4BC0-A272-B44852FE3C67}" type="presOf" srcId="{229CC856-5729-4230-AAA9-EFD9B3459F5F}" destId="{1177B54A-9F65-4D6B-A265-524A56BD7A31}" srcOrd="0" destOrd="0" presId="urn:microsoft.com/office/officeart/2005/8/layout/bProcess4"/>
    <dgm:cxn modelId="{FFA46D1E-C326-428E-B3A7-60D5C330B3FE}" srcId="{CAB0DDB8-FB5E-4755-8385-A60431A22FB1}" destId="{229CC856-5729-4230-AAA9-EFD9B3459F5F}" srcOrd="5" destOrd="0" parTransId="{82A2E46C-482A-48D1-B7D2-BD3E24DA86E9}" sibTransId="{79ECBBA5-B7E2-4FF6-AF45-2C8F259C88F7}"/>
    <dgm:cxn modelId="{F8CEB422-3C0C-4C85-9564-3407372FDABC}" type="presOf" srcId="{8E0D2EBD-4C9C-422C-9F4A-F3A315B8A1A2}" destId="{A1B8C2D2-537B-423B-A4AD-E5292A71A8A1}" srcOrd="0" destOrd="0" presId="urn:microsoft.com/office/officeart/2005/8/layout/bProcess4"/>
    <dgm:cxn modelId="{93D6B22C-81C7-4237-AF0E-056AA9148F31}" type="presOf" srcId="{79ECBBA5-B7E2-4FF6-AF45-2C8F259C88F7}" destId="{2C835660-C797-44AE-A81F-39BF702A90FA}" srcOrd="0" destOrd="0" presId="urn:microsoft.com/office/officeart/2005/8/layout/bProcess4"/>
    <dgm:cxn modelId="{F0199235-1285-4415-8A55-09FEDA2E45CC}" type="presOf" srcId="{8959ADB3-358A-4847-AE3A-1041CDB7419E}" destId="{EBA19ED6-A984-453A-AB62-0ADFFEF8A0C8}" srcOrd="0" destOrd="0" presId="urn:microsoft.com/office/officeart/2005/8/layout/bProcess4"/>
    <dgm:cxn modelId="{7006883B-130A-45F2-B4F9-3ACD8D64B99F}" type="presOf" srcId="{EA36E9AC-0B6A-4D12-872E-D16C5BC4E254}" destId="{F433C857-1085-45F4-BB8F-34FA41146A48}" srcOrd="0" destOrd="0" presId="urn:microsoft.com/office/officeart/2005/8/layout/bProcess4"/>
    <dgm:cxn modelId="{01811D3D-0E52-4AEE-920C-015F03C16CB5}" type="presOf" srcId="{46FC2F26-3820-46B6-ACAC-0D431E45FB09}" destId="{85E7581C-25C8-48CA-9FAC-9AB860D8235D}" srcOrd="0" destOrd="0" presId="urn:microsoft.com/office/officeart/2005/8/layout/bProcess4"/>
    <dgm:cxn modelId="{B5E3CD42-D84C-463C-A29E-65A31D64BCCB}" type="presOf" srcId="{C01E529D-F522-4788-B8F6-C1D81AE328FA}" destId="{1F53FB60-7FF0-473F-94DB-2E3CAB066590}" srcOrd="0" destOrd="0" presId="urn:microsoft.com/office/officeart/2005/8/layout/bProcess4"/>
    <dgm:cxn modelId="{6E0B2263-4240-4DB4-A03D-7B55E6FB83B6}" type="presOf" srcId="{872774F9-CBF4-4A21-9167-2BD129865820}" destId="{3D077464-C086-42A9-950F-A8546909C39E}" srcOrd="0" destOrd="0" presId="urn:microsoft.com/office/officeart/2005/8/layout/bProcess4"/>
    <dgm:cxn modelId="{A54A056D-FE08-4B47-9149-D00CD71FF193}" type="presOf" srcId="{CAB0DDB8-FB5E-4755-8385-A60431A22FB1}" destId="{2F7BBD96-5888-462B-90D7-2E64036478A4}" srcOrd="0" destOrd="0" presId="urn:microsoft.com/office/officeart/2005/8/layout/bProcess4"/>
    <dgm:cxn modelId="{14F25376-27AE-43DD-A786-8192D97E8AD3}" type="presOf" srcId="{83747A3A-72EA-45B4-BBB6-D5A83774ADF8}" destId="{617DAE38-9861-4BB4-B044-B7E47169E4A0}" srcOrd="0" destOrd="0" presId="urn:microsoft.com/office/officeart/2005/8/layout/bProcess4"/>
    <dgm:cxn modelId="{C1301078-E447-4DF3-8EE0-C58E26D48B49}" type="presOf" srcId="{52CFC958-3EAC-42B1-8E42-8D9A8E3A777C}" destId="{0F75AB60-3B04-487B-9025-1D3EF226FDD4}" srcOrd="0" destOrd="0" presId="urn:microsoft.com/office/officeart/2005/8/layout/bProcess4"/>
    <dgm:cxn modelId="{D761317E-B961-4E9A-96EE-DFD81AE3FC2A}" type="presOf" srcId="{7F335C51-B696-4F29-AD3D-FB60D0742671}" destId="{8009B412-06E6-438A-A18D-9D71003C7E3F}" srcOrd="0" destOrd="0" presId="urn:microsoft.com/office/officeart/2005/8/layout/bProcess4"/>
    <dgm:cxn modelId="{DCEE3B8E-E3F7-49A6-8C90-F3E6CCAB59D8}" type="presOf" srcId="{66C270BC-F0F9-493F-A136-12E89F0F334B}" destId="{253F5BEB-5E3E-42E8-98C7-736B1498AEE2}" srcOrd="0" destOrd="0" presId="urn:microsoft.com/office/officeart/2005/8/layout/bProcess4"/>
    <dgm:cxn modelId="{AC61568F-A087-40AE-813A-47163EBE4814}" type="presOf" srcId="{C9D004A7-A641-4EDD-B7E2-B0927FC09E9F}" destId="{2C873FF1-8690-4211-8124-9BF6DA1A0CAF}" srcOrd="0" destOrd="0" presId="urn:microsoft.com/office/officeart/2005/8/layout/bProcess4"/>
    <dgm:cxn modelId="{716E3194-14F2-4708-8523-C85D12A9BEC4}" srcId="{CAB0DDB8-FB5E-4755-8385-A60431A22FB1}" destId="{83747A3A-72EA-45B4-BBB6-D5A83774ADF8}" srcOrd="6" destOrd="0" parTransId="{0B9D7E96-A516-4B75-8931-041C733FE265}" sibTransId="{C9D004A7-A641-4EDD-B7E2-B0927FC09E9F}"/>
    <dgm:cxn modelId="{560B5799-8C17-412E-8619-E58D14F7BB17}" srcId="{CAB0DDB8-FB5E-4755-8385-A60431A22FB1}" destId="{52CFC958-3EAC-42B1-8E42-8D9A8E3A777C}" srcOrd="3" destOrd="0" parTransId="{9E51A936-E92C-4608-8EAE-DC929F5B88BC}" sibTransId="{40A489F5-DE65-4697-B532-FB1D15320C04}"/>
    <dgm:cxn modelId="{EBCC759A-CC86-4A02-B616-A33402ABC306}" type="presOf" srcId="{DBEC72E9-2273-40A7-ABF2-5D68A1938692}" destId="{A442B9D4-1981-40B3-A254-4317C44A40C1}" srcOrd="0" destOrd="0" presId="urn:microsoft.com/office/officeart/2005/8/layout/bProcess4"/>
    <dgm:cxn modelId="{75DF97A1-F871-4B6B-BF91-EE4A9ABCE54D}" srcId="{CAB0DDB8-FB5E-4755-8385-A60431A22FB1}" destId="{EA36E9AC-0B6A-4D12-872E-D16C5BC4E254}" srcOrd="2" destOrd="0" parTransId="{4E5AA8D7-4866-4304-B6DA-5D0BC4A8E212}" sibTransId="{B9B304EE-3E60-47D5-A051-99A6A6B03E7A}"/>
    <dgm:cxn modelId="{05DE4FA2-4AD8-4A4D-8AD3-7F7987D3E94E}" type="presOf" srcId="{6BDD32B7-96F9-43D4-B0B8-E4C16C648100}" destId="{02ED20CE-EF48-49AD-ACAB-AFAC2733B1D3}" srcOrd="0" destOrd="0" presId="urn:microsoft.com/office/officeart/2005/8/layout/bProcess4"/>
    <dgm:cxn modelId="{CBDA40E1-31B7-4A0A-81F4-F4A6B2119826}" srcId="{CAB0DDB8-FB5E-4755-8385-A60431A22FB1}" destId="{8959ADB3-358A-4847-AE3A-1041CDB7419E}" srcOrd="8" destOrd="0" parTransId="{0B4658DD-5239-4862-9242-DF3C9B268BCA}" sibTransId="{6925D1FF-3257-4EF1-BFF6-FF650606DEF9}"/>
    <dgm:cxn modelId="{6586B2E2-7A6E-4F65-8707-92267E76E5C6}" srcId="{CAB0DDB8-FB5E-4755-8385-A60431A22FB1}" destId="{46FC2F26-3820-46B6-ACAC-0D431E45FB09}" srcOrd="0" destOrd="0" parTransId="{71F61954-CCA1-4C63-893A-5B58571E158E}" sibTransId="{8E0D2EBD-4C9C-422C-9F4A-F3A315B8A1A2}"/>
    <dgm:cxn modelId="{2DC846EB-EDA7-469C-8C99-C12726376FE8}" type="presOf" srcId="{40A489F5-DE65-4697-B532-FB1D15320C04}" destId="{0B551A2D-110C-4B80-A0DF-919D39A18EE1}" srcOrd="0" destOrd="0" presId="urn:microsoft.com/office/officeart/2005/8/layout/bProcess4"/>
    <dgm:cxn modelId="{1A18A8F0-E8EC-47C4-997B-74F0CA003CB8}" srcId="{CAB0DDB8-FB5E-4755-8385-A60431A22FB1}" destId="{DBEC72E9-2273-40A7-ABF2-5D68A1938692}" srcOrd="7" destOrd="0" parTransId="{0735E9E4-49DC-4684-9A37-41B977297EA3}" sibTransId="{6BDD32B7-96F9-43D4-B0B8-E4C16C648100}"/>
    <dgm:cxn modelId="{DE25C6F0-FA7E-4274-8567-86F37C12D00C}" type="presOf" srcId="{B9B304EE-3E60-47D5-A051-99A6A6B03E7A}" destId="{53A43DB2-E14F-4ACE-9B58-43900EF51905}" srcOrd="0" destOrd="0" presId="urn:microsoft.com/office/officeart/2005/8/layout/bProcess4"/>
    <dgm:cxn modelId="{9027D9A1-280D-403B-B3B7-1BA785D69CAF}" type="presParOf" srcId="{2F7BBD96-5888-462B-90D7-2E64036478A4}" destId="{421E7F49-900C-4EBF-A449-D4BDD9D17E23}" srcOrd="0" destOrd="0" presId="urn:microsoft.com/office/officeart/2005/8/layout/bProcess4"/>
    <dgm:cxn modelId="{C717CA6D-BD34-47B2-ACB5-0F601EA5BDDF}" type="presParOf" srcId="{421E7F49-900C-4EBF-A449-D4BDD9D17E23}" destId="{6E44B700-7C91-463A-A98F-FA878FAE0D37}" srcOrd="0" destOrd="0" presId="urn:microsoft.com/office/officeart/2005/8/layout/bProcess4"/>
    <dgm:cxn modelId="{0D49B00E-DB60-49D1-A4E3-9890379022AC}" type="presParOf" srcId="{421E7F49-900C-4EBF-A449-D4BDD9D17E23}" destId="{85E7581C-25C8-48CA-9FAC-9AB860D8235D}" srcOrd="1" destOrd="0" presId="urn:microsoft.com/office/officeart/2005/8/layout/bProcess4"/>
    <dgm:cxn modelId="{3CDDBC29-A1A8-4428-84A8-6223DD406C7A}" type="presParOf" srcId="{2F7BBD96-5888-462B-90D7-2E64036478A4}" destId="{A1B8C2D2-537B-423B-A4AD-E5292A71A8A1}" srcOrd="1" destOrd="0" presId="urn:microsoft.com/office/officeart/2005/8/layout/bProcess4"/>
    <dgm:cxn modelId="{DC3C66B3-F30A-4F54-8008-C4CDB3631EF1}" type="presParOf" srcId="{2F7BBD96-5888-462B-90D7-2E64036478A4}" destId="{86CBBD72-1336-4900-A0C0-2EEE7BC08FA7}" srcOrd="2" destOrd="0" presId="urn:microsoft.com/office/officeart/2005/8/layout/bProcess4"/>
    <dgm:cxn modelId="{2172B202-76CB-40CA-8357-8D9FFFBEC2A8}" type="presParOf" srcId="{86CBBD72-1336-4900-A0C0-2EEE7BC08FA7}" destId="{AC633F28-8435-46AB-A836-AB4F578B6430}" srcOrd="0" destOrd="0" presId="urn:microsoft.com/office/officeart/2005/8/layout/bProcess4"/>
    <dgm:cxn modelId="{4E739747-CE44-47C7-8E6B-3997F73C8B24}" type="presParOf" srcId="{86CBBD72-1336-4900-A0C0-2EEE7BC08FA7}" destId="{1F53FB60-7FF0-473F-94DB-2E3CAB066590}" srcOrd="1" destOrd="0" presId="urn:microsoft.com/office/officeart/2005/8/layout/bProcess4"/>
    <dgm:cxn modelId="{F0BB4EDA-2C2D-4C7D-8DCC-32C355D667E1}" type="presParOf" srcId="{2F7BBD96-5888-462B-90D7-2E64036478A4}" destId="{3D077464-C086-42A9-950F-A8546909C39E}" srcOrd="3" destOrd="0" presId="urn:microsoft.com/office/officeart/2005/8/layout/bProcess4"/>
    <dgm:cxn modelId="{1F05DC92-221D-4D63-8594-34B1A2C6C9DC}" type="presParOf" srcId="{2F7BBD96-5888-462B-90D7-2E64036478A4}" destId="{D4E234A3-73A6-4A0C-A2CC-2FA724E3FB89}" srcOrd="4" destOrd="0" presId="urn:microsoft.com/office/officeart/2005/8/layout/bProcess4"/>
    <dgm:cxn modelId="{2E66BD3C-189E-49B2-8396-8CB2E5F4CF84}" type="presParOf" srcId="{D4E234A3-73A6-4A0C-A2CC-2FA724E3FB89}" destId="{5D219171-5782-4AAF-B77E-4219988F8F5D}" srcOrd="0" destOrd="0" presId="urn:microsoft.com/office/officeart/2005/8/layout/bProcess4"/>
    <dgm:cxn modelId="{E8FDFA88-1314-4337-99F6-1BDEF9E15AAA}" type="presParOf" srcId="{D4E234A3-73A6-4A0C-A2CC-2FA724E3FB89}" destId="{F433C857-1085-45F4-BB8F-34FA41146A48}" srcOrd="1" destOrd="0" presId="urn:microsoft.com/office/officeart/2005/8/layout/bProcess4"/>
    <dgm:cxn modelId="{4E632BDC-BFC4-4FE1-A359-FDA6B3CE29E1}" type="presParOf" srcId="{2F7BBD96-5888-462B-90D7-2E64036478A4}" destId="{53A43DB2-E14F-4ACE-9B58-43900EF51905}" srcOrd="5" destOrd="0" presId="urn:microsoft.com/office/officeart/2005/8/layout/bProcess4"/>
    <dgm:cxn modelId="{77DD9FCA-9A4F-4040-BED1-1E2D1FF49CFB}" type="presParOf" srcId="{2F7BBD96-5888-462B-90D7-2E64036478A4}" destId="{8932922D-D98D-40AF-9770-9AEA9C9949F3}" srcOrd="6" destOrd="0" presId="urn:microsoft.com/office/officeart/2005/8/layout/bProcess4"/>
    <dgm:cxn modelId="{86CDB1FD-9BE6-40D1-8818-F77B96D5BFEC}" type="presParOf" srcId="{8932922D-D98D-40AF-9770-9AEA9C9949F3}" destId="{06D5B9D3-C244-4499-BC5F-0BF38EC47E65}" srcOrd="0" destOrd="0" presId="urn:microsoft.com/office/officeart/2005/8/layout/bProcess4"/>
    <dgm:cxn modelId="{CC57B04A-4A13-4871-BDD3-9B30C8B6E680}" type="presParOf" srcId="{8932922D-D98D-40AF-9770-9AEA9C9949F3}" destId="{0F75AB60-3B04-487B-9025-1D3EF226FDD4}" srcOrd="1" destOrd="0" presId="urn:microsoft.com/office/officeart/2005/8/layout/bProcess4"/>
    <dgm:cxn modelId="{753CE510-E7A1-45F5-A3D7-F3F8A59DD11C}" type="presParOf" srcId="{2F7BBD96-5888-462B-90D7-2E64036478A4}" destId="{0B551A2D-110C-4B80-A0DF-919D39A18EE1}" srcOrd="7" destOrd="0" presId="urn:microsoft.com/office/officeart/2005/8/layout/bProcess4"/>
    <dgm:cxn modelId="{C75CE3CA-D48E-4288-B620-AEE1F7A68960}" type="presParOf" srcId="{2F7BBD96-5888-462B-90D7-2E64036478A4}" destId="{1C5ADC3B-22DF-4909-9B36-B75A88977A95}" srcOrd="8" destOrd="0" presId="urn:microsoft.com/office/officeart/2005/8/layout/bProcess4"/>
    <dgm:cxn modelId="{8AAF251E-C344-4117-B7EF-2E899B05C2FA}" type="presParOf" srcId="{1C5ADC3B-22DF-4909-9B36-B75A88977A95}" destId="{3AA394D4-0F5B-46D5-B029-1DFABC745495}" srcOrd="0" destOrd="0" presId="urn:microsoft.com/office/officeart/2005/8/layout/bProcess4"/>
    <dgm:cxn modelId="{EA7E51BC-F7AA-4E17-88F1-84572661FB44}" type="presParOf" srcId="{1C5ADC3B-22DF-4909-9B36-B75A88977A95}" destId="{253F5BEB-5E3E-42E8-98C7-736B1498AEE2}" srcOrd="1" destOrd="0" presId="urn:microsoft.com/office/officeart/2005/8/layout/bProcess4"/>
    <dgm:cxn modelId="{22DCFC6F-599C-424E-BC2F-4821779956D5}" type="presParOf" srcId="{2F7BBD96-5888-462B-90D7-2E64036478A4}" destId="{8009B412-06E6-438A-A18D-9D71003C7E3F}" srcOrd="9" destOrd="0" presId="urn:microsoft.com/office/officeart/2005/8/layout/bProcess4"/>
    <dgm:cxn modelId="{892B96E0-C3E4-45E4-8CCB-78927E339769}" type="presParOf" srcId="{2F7BBD96-5888-462B-90D7-2E64036478A4}" destId="{FFC3240D-B2DA-4A28-ABB6-310FCECB1753}" srcOrd="10" destOrd="0" presId="urn:microsoft.com/office/officeart/2005/8/layout/bProcess4"/>
    <dgm:cxn modelId="{04CE18A4-2188-4E10-A39B-E0956BAC496E}" type="presParOf" srcId="{FFC3240D-B2DA-4A28-ABB6-310FCECB1753}" destId="{14C4C682-7AD9-4266-83D7-68FFC5C0BD05}" srcOrd="0" destOrd="0" presId="urn:microsoft.com/office/officeart/2005/8/layout/bProcess4"/>
    <dgm:cxn modelId="{575E3751-561A-4BE5-AE43-7313A8E08EDD}" type="presParOf" srcId="{FFC3240D-B2DA-4A28-ABB6-310FCECB1753}" destId="{1177B54A-9F65-4D6B-A265-524A56BD7A31}" srcOrd="1" destOrd="0" presId="urn:microsoft.com/office/officeart/2005/8/layout/bProcess4"/>
    <dgm:cxn modelId="{F82745DA-E3CB-4C6F-AC1C-A9D9CE6CD280}" type="presParOf" srcId="{2F7BBD96-5888-462B-90D7-2E64036478A4}" destId="{2C835660-C797-44AE-A81F-39BF702A90FA}" srcOrd="11" destOrd="0" presId="urn:microsoft.com/office/officeart/2005/8/layout/bProcess4"/>
    <dgm:cxn modelId="{CA47BF24-E52B-4C89-8E5C-DC63428F89EE}" type="presParOf" srcId="{2F7BBD96-5888-462B-90D7-2E64036478A4}" destId="{7888BCBB-89A0-4717-AA0A-F36C1FA04DE1}" srcOrd="12" destOrd="0" presId="urn:microsoft.com/office/officeart/2005/8/layout/bProcess4"/>
    <dgm:cxn modelId="{53DA7A09-F467-4E5A-85B6-CAEAB956E205}" type="presParOf" srcId="{7888BCBB-89A0-4717-AA0A-F36C1FA04DE1}" destId="{66146768-A9C5-48FF-9540-9D064E00743C}" srcOrd="0" destOrd="0" presId="urn:microsoft.com/office/officeart/2005/8/layout/bProcess4"/>
    <dgm:cxn modelId="{C487995A-5017-440E-9C9E-FE816BC1CF46}" type="presParOf" srcId="{7888BCBB-89A0-4717-AA0A-F36C1FA04DE1}" destId="{617DAE38-9861-4BB4-B044-B7E47169E4A0}" srcOrd="1" destOrd="0" presId="urn:microsoft.com/office/officeart/2005/8/layout/bProcess4"/>
    <dgm:cxn modelId="{BD535A2F-855B-47ED-B045-686FFED6A10A}" type="presParOf" srcId="{2F7BBD96-5888-462B-90D7-2E64036478A4}" destId="{2C873FF1-8690-4211-8124-9BF6DA1A0CAF}" srcOrd="13" destOrd="0" presId="urn:microsoft.com/office/officeart/2005/8/layout/bProcess4"/>
    <dgm:cxn modelId="{57CC8D23-B53D-430C-9629-883D67C89813}" type="presParOf" srcId="{2F7BBD96-5888-462B-90D7-2E64036478A4}" destId="{A9690421-BD2C-4BC9-B9A7-3EAE94D82BCF}" srcOrd="14" destOrd="0" presId="urn:microsoft.com/office/officeart/2005/8/layout/bProcess4"/>
    <dgm:cxn modelId="{88B4C644-1F44-4E32-BADC-ED92C2D8547C}" type="presParOf" srcId="{A9690421-BD2C-4BC9-B9A7-3EAE94D82BCF}" destId="{9880BC13-FBC5-40D5-8B54-9F43F9D99975}" srcOrd="0" destOrd="0" presId="urn:microsoft.com/office/officeart/2005/8/layout/bProcess4"/>
    <dgm:cxn modelId="{69E2D917-B694-4EDE-86A6-AA4D4316236A}" type="presParOf" srcId="{A9690421-BD2C-4BC9-B9A7-3EAE94D82BCF}" destId="{A442B9D4-1981-40B3-A254-4317C44A40C1}" srcOrd="1" destOrd="0" presId="urn:microsoft.com/office/officeart/2005/8/layout/bProcess4"/>
    <dgm:cxn modelId="{9D9CE2C3-7935-4229-85FB-EE333CCCF81E}" type="presParOf" srcId="{2F7BBD96-5888-462B-90D7-2E64036478A4}" destId="{02ED20CE-EF48-49AD-ACAB-AFAC2733B1D3}" srcOrd="15" destOrd="0" presId="urn:microsoft.com/office/officeart/2005/8/layout/bProcess4"/>
    <dgm:cxn modelId="{1F489C7F-3257-42C8-8671-C5BF7258149E}" type="presParOf" srcId="{2F7BBD96-5888-462B-90D7-2E64036478A4}" destId="{9070884A-C6B9-496B-87FB-283F3C95672E}" srcOrd="16" destOrd="0" presId="urn:microsoft.com/office/officeart/2005/8/layout/bProcess4"/>
    <dgm:cxn modelId="{3CC0B46A-7B72-4289-841A-2F6A7032BCF0}" type="presParOf" srcId="{9070884A-C6B9-496B-87FB-283F3C95672E}" destId="{3F392240-6837-40AE-ADEC-D2D4916A489D}" srcOrd="0" destOrd="0" presId="urn:microsoft.com/office/officeart/2005/8/layout/bProcess4"/>
    <dgm:cxn modelId="{E445FDE5-0C8E-4C63-B7B9-B527B0E1725E}" type="presParOf" srcId="{9070884A-C6B9-496B-87FB-283F3C95672E}" destId="{EBA19ED6-A984-453A-AB62-0ADFFEF8A0C8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8C2D2-537B-423B-A4AD-E5292A71A8A1}">
      <dsp:nvSpPr>
        <dsp:cNvPr id="0" name=""/>
        <dsp:cNvSpPr/>
      </dsp:nvSpPr>
      <dsp:spPr>
        <a:xfrm rot="5400000">
          <a:off x="-310393" y="1022532"/>
          <a:ext cx="1377148" cy="166437"/>
        </a:xfrm>
        <a:prstGeom prst="rect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E7581C-25C8-48CA-9FAC-9AB860D8235D}">
      <dsp:nvSpPr>
        <dsp:cNvPr id="0" name=""/>
        <dsp:cNvSpPr/>
      </dsp:nvSpPr>
      <dsp:spPr>
        <a:xfrm>
          <a:off x="3407" y="139201"/>
          <a:ext cx="1849300" cy="110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sng" kern="1200" dirty="0"/>
            <a:t>Creation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Form opens with data from site </a:t>
          </a:r>
        </a:p>
      </dsp:txBody>
      <dsp:txXfrm>
        <a:off x="35905" y="171699"/>
        <a:ext cx="1784304" cy="1044584"/>
      </dsp:txXfrm>
    </dsp:sp>
    <dsp:sp modelId="{3D077464-C086-42A9-950F-A8546909C39E}">
      <dsp:nvSpPr>
        <dsp:cNvPr id="0" name=""/>
        <dsp:cNvSpPr/>
      </dsp:nvSpPr>
      <dsp:spPr>
        <a:xfrm rot="5400000">
          <a:off x="-310393" y="2409507"/>
          <a:ext cx="1377148" cy="166437"/>
        </a:xfrm>
        <a:prstGeom prst="rect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53FB60-7FF0-473F-94DB-2E3CAB066590}">
      <dsp:nvSpPr>
        <dsp:cNvPr id="0" name=""/>
        <dsp:cNvSpPr/>
      </dsp:nvSpPr>
      <dsp:spPr>
        <a:xfrm>
          <a:off x="3407" y="1526176"/>
          <a:ext cx="1849300" cy="110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sng" kern="1200" dirty="0"/>
            <a:t>User Interaction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/>
            <a:t>Can save the form</a:t>
          </a:r>
        </a:p>
      </dsp:txBody>
      <dsp:txXfrm>
        <a:off x="35905" y="1558674"/>
        <a:ext cx="1784304" cy="1044584"/>
      </dsp:txXfrm>
    </dsp:sp>
    <dsp:sp modelId="{53A43DB2-E14F-4ACE-9B58-43900EF51905}">
      <dsp:nvSpPr>
        <dsp:cNvPr id="0" name=""/>
        <dsp:cNvSpPr/>
      </dsp:nvSpPr>
      <dsp:spPr>
        <a:xfrm>
          <a:off x="383093" y="3102995"/>
          <a:ext cx="2449742" cy="166437"/>
        </a:xfrm>
        <a:prstGeom prst="rect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433C857-1085-45F4-BB8F-34FA41146A48}">
      <dsp:nvSpPr>
        <dsp:cNvPr id="0" name=""/>
        <dsp:cNvSpPr/>
      </dsp:nvSpPr>
      <dsp:spPr>
        <a:xfrm>
          <a:off x="3407" y="2913152"/>
          <a:ext cx="1849300" cy="110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sng" kern="1200" dirty="0"/>
            <a:t>User Interaction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/>
            <a:t>Can go back and forth between pages</a:t>
          </a:r>
        </a:p>
      </dsp:txBody>
      <dsp:txXfrm>
        <a:off x="35905" y="2945650"/>
        <a:ext cx="1784304" cy="1044584"/>
      </dsp:txXfrm>
    </dsp:sp>
    <dsp:sp modelId="{0B551A2D-110C-4B80-A0DF-919D39A18EE1}">
      <dsp:nvSpPr>
        <dsp:cNvPr id="0" name=""/>
        <dsp:cNvSpPr/>
      </dsp:nvSpPr>
      <dsp:spPr>
        <a:xfrm rot="16200000">
          <a:off x="2149175" y="2409507"/>
          <a:ext cx="1377148" cy="166437"/>
        </a:xfrm>
        <a:prstGeom prst="rect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F75AB60-3B04-487B-9025-1D3EF226FDD4}">
      <dsp:nvSpPr>
        <dsp:cNvPr id="0" name=""/>
        <dsp:cNvSpPr/>
      </dsp:nvSpPr>
      <dsp:spPr>
        <a:xfrm>
          <a:off x="2462976" y="2913152"/>
          <a:ext cx="1849300" cy="110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sng" kern="1200" dirty="0"/>
            <a:t>User Interaction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/>
            <a:t>Field values can be changed, and form values reflect that</a:t>
          </a:r>
          <a:endParaRPr lang="en-US" sz="1500" kern="1200" dirty="0"/>
        </a:p>
      </dsp:txBody>
      <dsp:txXfrm>
        <a:off x="2495474" y="2945650"/>
        <a:ext cx="1784304" cy="1044584"/>
      </dsp:txXfrm>
    </dsp:sp>
    <dsp:sp modelId="{8009B412-06E6-438A-A18D-9D71003C7E3F}">
      <dsp:nvSpPr>
        <dsp:cNvPr id="0" name=""/>
        <dsp:cNvSpPr/>
      </dsp:nvSpPr>
      <dsp:spPr>
        <a:xfrm rot="16200000">
          <a:off x="2149175" y="1022532"/>
          <a:ext cx="1377148" cy="166437"/>
        </a:xfrm>
        <a:prstGeom prst="rect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53F5BEB-5E3E-42E8-98C7-736B1498AEE2}">
      <dsp:nvSpPr>
        <dsp:cNvPr id="0" name=""/>
        <dsp:cNvSpPr/>
      </dsp:nvSpPr>
      <dsp:spPr>
        <a:xfrm>
          <a:off x="2462976" y="1526176"/>
          <a:ext cx="1849300" cy="110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***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Changing values in the form will result in different fields</a:t>
          </a:r>
        </a:p>
      </dsp:txBody>
      <dsp:txXfrm>
        <a:off x="2495474" y="1558674"/>
        <a:ext cx="1784304" cy="1044584"/>
      </dsp:txXfrm>
    </dsp:sp>
    <dsp:sp modelId="{2C835660-C797-44AE-A81F-39BF702A90FA}">
      <dsp:nvSpPr>
        <dsp:cNvPr id="0" name=""/>
        <dsp:cNvSpPr/>
      </dsp:nvSpPr>
      <dsp:spPr>
        <a:xfrm>
          <a:off x="2842662" y="329045"/>
          <a:ext cx="2449742" cy="166437"/>
        </a:xfrm>
        <a:prstGeom prst="rect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177B54A-9F65-4D6B-A265-524A56BD7A31}">
      <dsp:nvSpPr>
        <dsp:cNvPr id="0" name=""/>
        <dsp:cNvSpPr/>
      </dsp:nvSpPr>
      <dsp:spPr>
        <a:xfrm>
          <a:off x="2462976" y="139201"/>
          <a:ext cx="1849300" cy="110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sng" kern="1200" dirty="0"/>
            <a:t>Submission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u="none" kern="1200" dirty="0"/>
            <a:t>When done, a review “view” will be shown</a:t>
          </a:r>
        </a:p>
      </dsp:txBody>
      <dsp:txXfrm>
        <a:off x="2495474" y="171699"/>
        <a:ext cx="1784304" cy="1044584"/>
      </dsp:txXfrm>
    </dsp:sp>
    <dsp:sp modelId="{2C873FF1-8690-4211-8124-9BF6DA1A0CAF}">
      <dsp:nvSpPr>
        <dsp:cNvPr id="0" name=""/>
        <dsp:cNvSpPr/>
      </dsp:nvSpPr>
      <dsp:spPr>
        <a:xfrm rot="5400000">
          <a:off x="4608744" y="1022532"/>
          <a:ext cx="1377148" cy="166437"/>
        </a:xfrm>
        <a:prstGeom prst="rect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7DAE38-9861-4BB4-B044-B7E47169E4A0}">
      <dsp:nvSpPr>
        <dsp:cNvPr id="0" name=""/>
        <dsp:cNvSpPr/>
      </dsp:nvSpPr>
      <dsp:spPr>
        <a:xfrm>
          <a:off x="4922545" y="139201"/>
          <a:ext cx="1849300" cy="110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955043" y="171699"/>
        <a:ext cx="1784304" cy="1044584"/>
      </dsp:txXfrm>
    </dsp:sp>
    <dsp:sp modelId="{02ED20CE-EF48-49AD-ACAB-AFAC2733B1D3}">
      <dsp:nvSpPr>
        <dsp:cNvPr id="0" name=""/>
        <dsp:cNvSpPr/>
      </dsp:nvSpPr>
      <dsp:spPr>
        <a:xfrm rot="5400000">
          <a:off x="4608744" y="2409507"/>
          <a:ext cx="1377148" cy="166437"/>
        </a:xfrm>
        <a:prstGeom prst="rect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42B9D4-1981-40B3-A254-4317C44A40C1}">
      <dsp:nvSpPr>
        <dsp:cNvPr id="0" name=""/>
        <dsp:cNvSpPr/>
      </dsp:nvSpPr>
      <dsp:spPr>
        <a:xfrm>
          <a:off x="4922545" y="1526176"/>
          <a:ext cx="1849300" cy="110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955043" y="1558674"/>
        <a:ext cx="1784304" cy="1044584"/>
      </dsp:txXfrm>
    </dsp:sp>
    <dsp:sp modelId="{EBA19ED6-A984-453A-AB62-0ADFFEF8A0C8}">
      <dsp:nvSpPr>
        <dsp:cNvPr id="0" name=""/>
        <dsp:cNvSpPr/>
      </dsp:nvSpPr>
      <dsp:spPr>
        <a:xfrm>
          <a:off x="4922545" y="2913152"/>
          <a:ext cx="1849300" cy="110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955043" y="2945650"/>
        <a:ext cx="1784304" cy="1044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F159-14C5-5273-64C3-8A49D8152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C1544-D032-2560-2747-E4914E956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604E9-AD94-5224-C989-EE907A12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5D8B-FF55-A56B-EBCB-2CD93F24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89C3A-A104-A6CD-C01A-9C0C88F78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78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81EF-FADC-C0D5-4A1B-9D97FEE8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86B09-C0F0-F949-6DA5-DF11CE9C6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20BFB-BB15-1B44-3C24-2E3481F5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564C6-CE94-163A-A9CF-8EF30FC8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E1A93-8A32-9A9D-6AC7-DA982E86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8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F8740-050D-D777-D0C2-E3C849980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4B2A1-52E3-7B7C-E7DF-A1EA4B073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5253-DFF8-C3DD-2256-C6F232DC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E0F38-C22A-0136-BA06-CCEFD0518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993B-2424-14A7-B252-0FE0C25D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9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E154-B640-0B1D-C458-A1DCD44D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60D12-8871-00FE-4D62-A3E259AA5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7AAD5-BEDF-DFEC-667A-110B55F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0CA37-0E39-B385-6D15-FEE94D9A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5CE7-BBE4-7C48-CEF0-B9CD675F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7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38FA-F24B-85F3-3118-3F2F0971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08F2E-C014-FAB7-CDBC-59239B0FB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EDAC-23EB-DE63-FEEA-5531E3B1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93276-FCEE-14B4-EA24-8063B89C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9BB5F-2F19-A1EF-4E5A-D05644D9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001C-B0AA-6758-B6AF-DA2322E9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D0CF2-026B-C2C6-D8B6-3E0D57A85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0D6E1-5E30-FAE4-89A1-2E248A818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BB2A5-44A1-76C8-03E4-3885415B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AA5A9-810C-44F7-8A6E-4FDFFD38B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F9CB0-3241-50FD-292F-91EEE899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4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5FA8-CBEC-85FF-2151-A90DBFE6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46B0B-E164-8502-68E9-3B4BAA6C8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37918-BBD9-05DF-C079-8D7B57EEB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75500-5454-5A85-AA83-4411BDD02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A875F-8440-D506-1A62-BF62F8ADF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1199A-F63B-81BA-C0B9-37860E1F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79C0A-27FF-ADEE-882D-F18E8402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02EBB-DA67-E52D-FE92-E38A8B87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9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3CAA-314E-3583-169C-10047828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0BA24-7873-6C50-0613-3656A94B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239FD-5031-FD17-ABED-DCD3169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9CFD4-4DE2-231C-BFF3-FDEAA3EF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EAB66-3380-E273-CBFC-3F24E96E5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F7A7D-5009-851D-1821-2C81D8CD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E00DF-493D-0D17-4122-7CE2BC1D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78B5-E0E7-AB3D-1881-35E0E877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0D0B-9280-6E59-67B7-3683C0F99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C43FC-0779-E633-D081-37EA4925C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572FB-F12F-46AD-3865-F44C23A7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4E5D4-609D-E97D-0D3F-968B830D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C3563-B678-9210-E043-D1C005C2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55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67E9-10BE-9C79-4B76-B76BC3BC2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85C16-D598-7C46-3B30-3E9020A61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C30F8-0588-2E3D-A864-BF450C951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875BD-AA62-CD0B-07AA-A15C79057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27C97-6335-E1D1-E4A9-D7486418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6C50B-CF06-3810-03AF-63BC7F9B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1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CDF4E-D378-39B4-15D5-048AC405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A2BAA-C591-965B-DB21-B221B954E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925D1-9379-9E31-4232-CD708970B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25014-803A-4791-A0A9-A650308E5DB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71D94-3A0D-88F7-19C8-796BC4C2F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4BB34-E249-647E-3FF6-6163CB44E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C4A9AB-1BE9-4B48-829E-6F315E51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0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563D771F-0C6F-5120-C11C-85E9B542A9FD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279F8-DC64-4753-CB2F-CDAB61311F9D}"/>
              </a:ext>
            </a:extLst>
          </p:cNvPr>
          <p:cNvSpPr txBox="1"/>
          <p:nvPr/>
        </p:nvSpPr>
        <p:spPr>
          <a:xfrm>
            <a:off x="339969" y="2598278"/>
            <a:ext cx="773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Mocks, Benefits, Negatives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9B48E5-231B-957B-6D59-A52AB31955E5}"/>
              </a:ext>
            </a:extLst>
          </p:cNvPr>
          <p:cNvSpPr txBox="1"/>
          <p:nvPr/>
        </p:nvSpPr>
        <p:spPr>
          <a:xfrm>
            <a:off x="339969" y="1582615"/>
            <a:ext cx="7737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7030A0"/>
                </a:solidFill>
                <a:latin typeface="+mj-lt"/>
                <a:cs typeface="Calibri" panose="020F0502020204030204" pitchFamily="34" charset="0"/>
              </a:rPr>
              <a:t>InfoPath</a:t>
            </a:r>
            <a:r>
              <a:rPr lang="en-US" sz="6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Alternatives</a:t>
            </a:r>
          </a:p>
        </p:txBody>
      </p:sp>
      <p:pic>
        <p:nvPicPr>
          <p:cNvPr id="13" name="Graphic 12" descr="Postit Notes with solid fill">
            <a:extLst>
              <a:ext uri="{FF2B5EF4-FFF2-40B4-BE49-F238E27FC236}">
                <a16:creationId xmlns:a16="http://schemas.microsoft.com/office/drawing/2014/main" id="{AF3C7FAE-B09D-16E8-6A83-D993934EE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969" y="260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6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E759DDD-E5DA-9771-EE37-E01E0B5BDC4A}"/>
              </a:ext>
            </a:extLst>
          </p:cNvPr>
          <p:cNvSpPr/>
          <p:nvPr/>
        </p:nvSpPr>
        <p:spPr>
          <a:xfrm rot="10800000">
            <a:off x="-1" y="-1"/>
            <a:ext cx="12191999" cy="6858001"/>
          </a:xfrm>
          <a:prstGeom prst="triangle">
            <a:avLst>
              <a:gd name="adj" fmla="val 49923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94BA33-08EA-F9BA-A19D-7B90CB5CC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46777"/>
              </p:ext>
            </p:extLst>
          </p:nvPr>
        </p:nvGraphicFramePr>
        <p:xfrm>
          <a:off x="2031998" y="0"/>
          <a:ext cx="8128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816008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7907146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InfoPath 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9529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96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93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916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195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6617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9554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3966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207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7850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1131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8735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201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9753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9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45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ED1DFC3F-161E-CC04-D2EE-80D8A1E3CBA0}"/>
              </a:ext>
            </a:extLst>
          </p:cNvPr>
          <p:cNvSpPr/>
          <p:nvPr/>
        </p:nvSpPr>
        <p:spPr>
          <a:xfrm rot="10800000">
            <a:off x="0" y="1876326"/>
            <a:ext cx="12192000" cy="9963347"/>
          </a:xfrm>
          <a:prstGeom prst="pie">
            <a:avLst>
              <a:gd name="adj1" fmla="val 0"/>
              <a:gd name="adj2" fmla="val 108035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53EC1-B76A-8840-23D8-23E5FA578069}"/>
              </a:ext>
            </a:extLst>
          </p:cNvPr>
          <p:cNvSpPr txBox="1"/>
          <p:nvPr/>
        </p:nvSpPr>
        <p:spPr>
          <a:xfrm>
            <a:off x="6680461" y="430900"/>
            <a:ext cx="3280528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Form fields will take data from site where they are opened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46AD359-7264-4594-D15B-A7191A1FC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510755"/>
              </p:ext>
            </p:extLst>
          </p:nvPr>
        </p:nvGraphicFramePr>
        <p:xfrm>
          <a:off x="2708373" y="2564091"/>
          <a:ext cx="6775253" cy="416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4828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8C1-48EE-BC39-28D9-2CD0A09C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355D8-071E-4D5E-64D3-155025AE0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5322"/>
            <a:ext cx="10515600" cy="435133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dirty="0"/>
              <a:t>Form can call </a:t>
            </a:r>
            <a:r>
              <a:rPr lang="en-US" dirty="0" err="1"/>
              <a:t>api</a:t>
            </a:r>
            <a:r>
              <a:rPr lang="en-US" dirty="0"/>
              <a:t> connections through .</a:t>
            </a:r>
            <a:r>
              <a:rPr lang="en-US" dirty="0" err="1"/>
              <a:t>asmx</a:t>
            </a:r>
            <a:r>
              <a:rPr lang="en-US" dirty="0"/>
              <a:t> web </a:t>
            </a:r>
            <a:r>
              <a:rPr lang="en-US" dirty="0" err="1"/>
              <a:t>urls</a:t>
            </a:r>
            <a:r>
              <a:rPr lang="en-US" dirty="0"/>
              <a:t> and receive their data.</a:t>
            </a:r>
          </a:p>
          <a:p>
            <a:r>
              <a:rPr lang="en-US" dirty="0"/>
              <a:t>Form can send emails with form values</a:t>
            </a:r>
          </a:p>
          <a:p>
            <a:r>
              <a:rPr lang="en-US" dirty="0"/>
              <a:t>Ability to access </a:t>
            </a:r>
            <a:r>
              <a:rPr lang="en-US" dirty="0" err="1"/>
              <a:t>sharepoint</a:t>
            </a:r>
            <a:r>
              <a:rPr lang="en-US" dirty="0"/>
              <a:t> list/library and submit data / (also receive?)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3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057B-6844-ABC7-737F-8CEB69C6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2016B-FF08-FBE6-C206-63FD1933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8B9B-321B-5C4F-7188-C6BF2CAF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08A9-8735-0B81-A061-D253838A7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8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F229-881D-BB9A-455E-7C22EC87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7CC2C-D15B-6316-9BA6-369A90D9E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5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214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F08C-D8EE-3413-B48A-891F25CB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33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115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Derek</dc:creator>
  <cp:lastModifiedBy>Smith, Derek</cp:lastModifiedBy>
  <cp:revision>1</cp:revision>
  <dcterms:created xsi:type="dcterms:W3CDTF">2025-01-28T13:35:12Z</dcterms:created>
  <dcterms:modified xsi:type="dcterms:W3CDTF">2025-01-28T19:29:46Z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2970abb-7ec4-4825-902c-6c4e64bea74f_Enabled">
    <vt:lpwstr>true</vt:lpwstr>
  </property>
  <property fmtid="{D5CDD505-2E9C-101B-9397-08002B2CF9AE}" pid="3" name="MSIP_Label_c2970abb-7ec4-4825-902c-6c4e64bea74f_SetDate">
    <vt:lpwstr>2025-01-28T13:35:35Z</vt:lpwstr>
  </property>
  <property fmtid="{D5CDD505-2E9C-101B-9397-08002B2CF9AE}" pid="4" name="MSIP_Label_c2970abb-7ec4-4825-902c-6c4e64bea74f_Method">
    <vt:lpwstr>Privileged</vt:lpwstr>
  </property>
  <property fmtid="{D5CDD505-2E9C-101B-9397-08002B2CF9AE}" pid="5" name="MSIP_Label_c2970abb-7ec4-4825-902c-6c4e64bea74f_Name">
    <vt:lpwstr>Public</vt:lpwstr>
  </property>
  <property fmtid="{D5CDD505-2E9C-101B-9397-08002B2CF9AE}" pid="6" name="MSIP_Label_c2970abb-7ec4-4825-902c-6c4e64bea74f_SiteId">
    <vt:lpwstr>5818bd20-bf25-47b1-b996-d419d7e6e8ba</vt:lpwstr>
  </property>
  <property fmtid="{D5CDD505-2E9C-101B-9397-08002B2CF9AE}" pid="7" name="MSIP_Label_c2970abb-7ec4-4825-902c-6c4e64bea74f_ActionId">
    <vt:lpwstr>3a332378-7900-4f3f-8134-b2cfda6f9dc5</vt:lpwstr>
  </property>
  <property fmtid="{D5CDD505-2E9C-101B-9397-08002B2CF9AE}" pid="8" name="MSIP_Label_c2970abb-7ec4-4825-902c-6c4e64bea74f_ContentBits">
    <vt:lpwstr>0</vt:lpwstr>
  </property>
</Properties>
</file>